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44efb3de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44efb3de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44efb3de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444efb3de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44efb3de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44efb3de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43818d28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43818d28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3818d28d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3818d28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3818d28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3818d28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44efb3de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44efb3de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44efb3de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44efb3de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44efb3de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44efb3de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44efb3de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44efb3de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44efb3de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44efb3de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Flowers and Pollination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lang="en" sz="5200">
                <a:solidFill>
                  <a:schemeClr val="dk1"/>
                </a:solidFill>
              </a:rPr>
              <a:t>Science Explorers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t/>
            </a:r>
            <a:endParaRPr sz="5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1: Dissect and figure out the anatomy of flowers</a:t>
            </a:r>
            <a:endParaRPr/>
          </a:p>
        </p:txBody>
      </p:sp>
      <p:sp>
        <p:nvSpPr>
          <p:cNvPr id="109" name="Google Shape;109;p22"/>
          <p:cNvSpPr txBox="1"/>
          <p:nvPr/>
        </p:nvSpPr>
        <p:spPr>
          <a:xfrm>
            <a:off x="683700" y="1537925"/>
            <a:ext cx="48921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Pull off sepals  - IF there is one!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Peel back petals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Have the kids point out the anther, stamen, pistil, style, etc.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If you pluck a stamen and cut open the anther (you may need a razor blade, you should do this for the kids!) you can actually see some pollen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Pluck the pistil and open it. Can you see the ovaries/eggs?</a:t>
            </a:r>
            <a:endParaRPr sz="1900"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950" y="1224750"/>
            <a:ext cx="3000074" cy="38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2: Pollination demonstration</a:t>
            </a:r>
            <a:endParaRPr/>
          </a:p>
        </p:txBody>
      </p:sp>
      <p:sp>
        <p:nvSpPr>
          <p:cNvPr id="116" name="Google Shape;116;p23"/>
          <p:cNvSpPr txBox="1"/>
          <p:nvPr/>
        </p:nvSpPr>
        <p:spPr>
          <a:xfrm>
            <a:off x="0" y="4665950"/>
            <a:ext cx="78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adapted from: </a:t>
            </a:r>
            <a:r>
              <a:rPr lang="en"/>
              <a:t>https://blog.kaplanco.com/ii/pollination-steam-craft</a:t>
            </a:r>
            <a:endParaRPr/>
          </a:p>
        </p:txBody>
      </p:sp>
      <p:sp>
        <p:nvSpPr>
          <p:cNvPr id="117" name="Google Shape;117;p23"/>
          <p:cNvSpPr txBox="1"/>
          <p:nvPr/>
        </p:nvSpPr>
        <p:spPr>
          <a:xfrm>
            <a:off x="633325" y="1142138"/>
            <a:ext cx="4817400" cy="3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Make a Bee Pollinator using popsicle stick, pompoms and pipe cleaners (You can give them wings and eyes if you want!)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Make your flowers by drawing in your disposable plates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Create your pollen using Cheese Doodles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Help your bees pollinate the flower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2727" y="839162"/>
            <a:ext cx="2956599" cy="3826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3: Pollinator/flower adaptation activity (Optional)</a:t>
            </a:r>
            <a:endParaRPr/>
          </a:p>
        </p:txBody>
      </p:sp>
      <p:sp>
        <p:nvSpPr>
          <p:cNvPr id="124" name="Google Shape;124;p24"/>
          <p:cNvSpPr txBox="1"/>
          <p:nvPr/>
        </p:nvSpPr>
        <p:spPr>
          <a:xfrm>
            <a:off x="996900" y="1434500"/>
            <a:ext cx="7150200" cy="18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Look through the Pollinator cards and figure out the details for each pollinator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Figure out which flowers may be pollinated by which pollinators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DIscuss why the flowers were matched to specific pollinators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of Flower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975" y="997900"/>
            <a:ext cx="762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Pollination?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18593"/>
          <a:stretch/>
        </p:blipFill>
        <p:spPr>
          <a:xfrm>
            <a:off x="1341627" y="572700"/>
            <a:ext cx="6817700" cy="443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Pollinators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075" y="1017725"/>
            <a:ext cx="614507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Pollinators</a:t>
            </a:r>
            <a:endParaRPr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9850" y="1017725"/>
            <a:ext cx="624990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Pollinators</a:t>
            </a: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025" y="1017725"/>
            <a:ext cx="631688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Pollinators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250" y="1091850"/>
            <a:ext cx="62977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Pollinators</a:t>
            </a:r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375" y="1017725"/>
            <a:ext cx="623924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1: Dissect and figure out the anatomy of flowers</a:t>
            </a:r>
            <a:endParaRPr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300" y="1123150"/>
            <a:ext cx="762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