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5"/>
  </p:notesMasterIdLst>
  <p:sldIdLst>
    <p:sldId id="256" r:id="rId5"/>
    <p:sldId id="260" r:id="rId6"/>
    <p:sldId id="261" r:id="rId7"/>
    <p:sldId id="257" r:id="rId8"/>
    <p:sldId id="259" r:id="rId9"/>
    <p:sldId id="264" r:id="rId10"/>
    <p:sldId id="262" r:id="rId11"/>
    <p:sldId id="265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79" d="100"/>
          <a:sy n="79" d="100"/>
        </p:scale>
        <p:origin x="84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FC6C5-4536-4000-B920-39CA66B10B0F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8FC30-0B05-401B-B26D-B78331A8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8FC30-0B05-401B-B26D-B78331A8D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9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7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84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2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37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7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0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B9A282-9839-4B23-B10C-172E851420C6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A5B265-D1AF-407B-BD9B-195FF885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taaiH3XdSx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5746-364E-B94C-67A3-4388DD051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920" y="498040"/>
            <a:ext cx="10491519" cy="2616199"/>
          </a:xfrm>
        </p:spPr>
        <p:txBody>
          <a:bodyPr>
            <a:normAutofit/>
          </a:bodyPr>
          <a:lstStyle/>
          <a:p>
            <a:r>
              <a:rPr lang="en-US" dirty="0"/>
              <a:t>Greenhouses and Seed Planting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8EEC5-7870-BED2-F013-A6BADF5B26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89CF-4D33-65DB-D894-FC2B77EF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99684"/>
            <a:ext cx="10018713" cy="1752599"/>
          </a:xfrm>
        </p:spPr>
        <p:txBody>
          <a:bodyPr/>
          <a:lstStyle/>
          <a:p>
            <a:r>
              <a:rPr lang="en-US" dirty="0"/>
              <a:t>Part 4: Plant and water your seeds and perform your experiment(s)!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37FC-4DE9-D0C4-6D17-626B57116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02859"/>
            <a:ext cx="10018713" cy="4332612"/>
          </a:xfrm>
        </p:spPr>
        <p:txBody>
          <a:bodyPr>
            <a:normAutofit/>
          </a:bodyPr>
          <a:lstStyle/>
          <a:p>
            <a:r>
              <a:rPr lang="en-US" dirty="0"/>
              <a:t>Plant and water your seeds according to your protocol</a:t>
            </a:r>
          </a:p>
          <a:p>
            <a:r>
              <a:rPr lang="en-US" dirty="0"/>
              <a:t>Decide on a schedule for who is going to water the seeds/plants according to your instructions </a:t>
            </a:r>
          </a:p>
          <a:p>
            <a:pPr lvl="1"/>
            <a:r>
              <a:rPr lang="en-US" dirty="0"/>
              <a:t>Fill out the dates, initials of the person doing the task, and what the person will do to care for the plant on the worksheet</a:t>
            </a:r>
          </a:p>
          <a:p>
            <a:r>
              <a:rPr lang="en-US" dirty="0"/>
              <a:t>Check on the seeds daily</a:t>
            </a:r>
          </a:p>
          <a:p>
            <a:pPr lvl="1"/>
            <a:r>
              <a:rPr lang="en-US" dirty="0"/>
              <a:t>Record any changes you observe in the notes section of the worksheet</a:t>
            </a:r>
          </a:p>
          <a:p>
            <a:r>
              <a:rPr lang="en-US" dirty="0"/>
              <a:t>Note: If you plant some of the seeds against the glass then you can observe the germination process!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9695-56FB-9C81-6E55-31B01F64A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50571"/>
            <a:ext cx="10018713" cy="1272468"/>
          </a:xfrm>
        </p:spPr>
        <p:txBody>
          <a:bodyPr/>
          <a:lstStyle/>
          <a:p>
            <a:r>
              <a:rPr lang="en-US" dirty="0"/>
              <a:t>Flowering plant 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217E-57F0-76FC-A774-6EB7B448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082" y="1480841"/>
            <a:ext cx="5362306" cy="4625947"/>
          </a:xfrm>
        </p:spPr>
        <p:txBody>
          <a:bodyPr/>
          <a:lstStyle/>
          <a:p>
            <a:r>
              <a:rPr lang="en-US" b="1" dirty="0"/>
              <a:t>Germination</a:t>
            </a:r>
            <a:r>
              <a:rPr lang="en-US" dirty="0"/>
              <a:t> is activating a seed’s growth by adding water</a:t>
            </a:r>
          </a:p>
          <a:p>
            <a:r>
              <a:rPr lang="en-US" dirty="0"/>
              <a:t>Leaves turn water, air, and the sun’s energy into sugar using </a:t>
            </a:r>
            <a:r>
              <a:rPr lang="en-US" b="1" dirty="0"/>
              <a:t>chloroplasts</a:t>
            </a:r>
            <a:r>
              <a:rPr lang="en-US" dirty="0"/>
              <a:t>, which is what makes them green</a:t>
            </a:r>
          </a:p>
          <a:p>
            <a:r>
              <a:rPr lang="en-US" dirty="0"/>
              <a:t>Flowering plants either pollinate themselves or other plants of the same species</a:t>
            </a:r>
          </a:p>
          <a:p>
            <a:r>
              <a:rPr lang="en-US" dirty="0"/>
              <a:t>Pollinated flowers become fruits with seeds</a:t>
            </a:r>
          </a:p>
        </p:txBody>
      </p:sp>
      <p:sp>
        <p:nvSpPr>
          <p:cNvPr id="4" name="AutoShape 2" descr="life cycle of a plant">
            <a:extLst>
              <a:ext uri="{FF2B5EF4-FFF2-40B4-BE49-F238E27FC236}">
                <a16:creationId xmlns:a16="http://schemas.microsoft.com/office/drawing/2014/main" id="{E6811F05-9744-944E-9194-D48CDB3053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0934DC-8BA8-05F5-2AFB-B67D71AF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87" y="941316"/>
            <a:ext cx="5591613" cy="54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26FB-9FB5-3212-2CB0-E9E56D3C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37249"/>
            <a:ext cx="10018713" cy="1110632"/>
          </a:xfrm>
        </p:spPr>
        <p:txBody>
          <a:bodyPr/>
          <a:lstStyle/>
          <a:p>
            <a:r>
              <a:rPr lang="en-US" dirty="0"/>
              <a:t>Seeds and Germination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AB5B-DCA3-E950-DC62-AF3DDC3C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760" y="1747881"/>
            <a:ext cx="5866725" cy="8854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Seeds and Germination Explained - YouTube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66CF7E-88B0-EE8B-B5C0-F67C23A8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6" y="2708808"/>
            <a:ext cx="2095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8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6CD5-E50E-2041-8823-A360C350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84096"/>
            <a:ext cx="10018713" cy="1652798"/>
          </a:xfrm>
        </p:spPr>
        <p:txBody>
          <a:bodyPr/>
          <a:lstStyle/>
          <a:p>
            <a:pPr algn="ctr"/>
            <a:r>
              <a:rPr lang="en-US" dirty="0"/>
              <a:t>Greenhouses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1FE58-16C8-34E8-5FD0-F9A3E67F2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22" y="1947146"/>
            <a:ext cx="5761980" cy="6147922"/>
          </a:xfrm>
        </p:spPr>
        <p:txBody>
          <a:bodyPr>
            <a:normAutofit/>
          </a:bodyPr>
          <a:lstStyle/>
          <a:p>
            <a:r>
              <a:rPr lang="en-US" dirty="0"/>
              <a:t>Clear structures used to grow plants</a:t>
            </a:r>
          </a:p>
          <a:p>
            <a:r>
              <a:rPr lang="en-US" dirty="0"/>
              <a:t>Why do people use them?</a:t>
            </a:r>
          </a:p>
          <a:p>
            <a:pPr lvl="1"/>
            <a:r>
              <a:rPr lang="en-US" dirty="0"/>
              <a:t>Controlled conditions</a:t>
            </a:r>
          </a:p>
          <a:p>
            <a:pPr lvl="2"/>
            <a:r>
              <a:rPr lang="en-US" dirty="0"/>
              <a:t>Temperature</a:t>
            </a:r>
          </a:p>
          <a:p>
            <a:pPr lvl="2"/>
            <a:r>
              <a:rPr lang="en-US" dirty="0"/>
              <a:t>Humidity</a:t>
            </a:r>
          </a:p>
          <a:p>
            <a:pPr lvl="2"/>
            <a:r>
              <a:rPr lang="en-US" dirty="0"/>
              <a:t>Lighting</a:t>
            </a:r>
          </a:p>
          <a:p>
            <a:pPr lvl="1"/>
            <a:r>
              <a:rPr lang="en-US" dirty="0"/>
              <a:t>Grow plants out of season</a:t>
            </a:r>
          </a:p>
          <a:p>
            <a:pPr lvl="1"/>
            <a:r>
              <a:rPr lang="en-US" dirty="0"/>
              <a:t>Grow plants that wouldn’t survive outdoors where you live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537FD7F-C985-8493-74D7-6570DD753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r="27932"/>
          <a:stretch/>
        </p:blipFill>
        <p:spPr bwMode="auto">
          <a:xfrm>
            <a:off x="6577294" y="1918195"/>
            <a:ext cx="5484504" cy="42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164-780C-F446-6AEB-A4689B4A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activity: Build greenhouses and design your own plant-growing experiment!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7B0D1-7162-5DB5-54AC-C1D58741B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772195"/>
            <a:ext cx="10018713" cy="3272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three groups…</a:t>
            </a:r>
          </a:p>
          <a:p>
            <a:r>
              <a:rPr lang="en-US" dirty="0"/>
              <a:t>Part 1: Brainstorm and select an idea for your plant-growing experiment(s)</a:t>
            </a:r>
          </a:p>
          <a:p>
            <a:r>
              <a:rPr lang="en-US" dirty="0"/>
              <a:t>Part 2: Write experimental instructions</a:t>
            </a:r>
          </a:p>
          <a:p>
            <a:r>
              <a:rPr lang="en-US" dirty="0"/>
              <a:t>Part 3 (optional): Build greenhouse(s) for your experiment</a:t>
            </a:r>
          </a:p>
          <a:p>
            <a:r>
              <a:rPr lang="en-US" dirty="0"/>
              <a:t>Part 4: Following your experimental design, plant and water your seeds  throughout the few weeks</a:t>
            </a:r>
          </a:p>
        </p:txBody>
      </p:sp>
    </p:spTree>
    <p:extLst>
      <p:ext uri="{BB962C8B-B14F-4D97-AF65-F5344CB8AC3E}">
        <p14:creationId xmlns:p14="http://schemas.microsoft.com/office/powerpoint/2010/main" val="20549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F0EE-3C78-BF41-D163-8A38A346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89292"/>
            <a:ext cx="10018713" cy="1752599"/>
          </a:xfrm>
        </p:spPr>
        <p:txBody>
          <a:bodyPr/>
          <a:lstStyle/>
          <a:p>
            <a:r>
              <a:rPr lang="en-US" dirty="0"/>
              <a:t>Part 1: Brainstorm and select an idea for your plant-growing experiment(s)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2493-BD7F-0335-C95E-F3927DE1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43915"/>
            <a:ext cx="10018713" cy="4308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Figure out what experimental question(s) you want to answer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 Which type of seed germinates most quickly?</a:t>
            </a:r>
          </a:p>
          <a:p>
            <a:pPr lvl="1"/>
            <a:r>
              <a:rPr lang="en-US" dirty="0"/>
              <a:t>How much water makes beans sprout faster or grow taller?</a:t>
            </a:r>
          </a:p>
          <a:p>
            <a:pPr lvl="1"/>
            <a:r>
              <a:rPr lang="en-US" dirty="0"/>
              <a:t>Does germination happen more quickly in the light or in the dark?</a:t>
            </a:r>
          </a:p>
          <a:p>
            <a:pPr lvl="1"/>
            <a:r>
              <a:rPr lang="en-US" dirty="0"/>
              <a:t>How does soil depth affect germination and growth speed?</a:t>
            </a:r>
          </a:p>
          <a:p>
            <a:pPr marL="0" indent="0">
              <a:buNone/>
            </a:pPr>
            <a:r>
              <a:rPr lang="en-US" dirty="0"/>
              <a:t>Record your question(s)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56557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A651-7916-084B-9B0A-86865050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4233" y="903274"/>
            <a:ext cx="7101340" cy="5051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Important considerations:</a:t>
            </a:r>
          </a:p>
          <a:p>
            <a:pPr lvl="1"/>
            <a:r>
              <a:rPr lang="en-US" dirty="0"/>
              <a:t>What do seeds need to germinate?</a:t>
            </a:r>
          </a:p>
          <a:p>
            <a:pPr lvl="2"/>
            <a:r>
              <a:rPr lang="en-US" dirty="0"/>
              <a:t>Water</a:t>
            </a:r>
          </a:p>
          <a:p>
            <a:pPr lvl="2"/>
            <a:r>
              <a:rPr lang="en-US" dirty="0"/>
              <a:t>Air</a:t>
            </a:r>
          </a:p>
          <a:p>
            <a:pPr lvl="2"/>
            <a:r>
              <a:rPr lang="en-US" dirty="0"/>
              <a:t>Warmth</a:t>
            </a:r>
          </a:p>
          <a:p>
            <a:pPr lvl="1"/>
            <a:r>
              <a:rPr lang="en-US" dirty="0"/>
              <a:t>What do plants need to grow?</a:t>
            </a:r>
          </a:p>
          <a:p>
            <a:pPr lvl="2"/>
            <a:r>
              <a:rPr lang="en-US" dirty="0"/>
              <a:t>Air</a:t>
            </a:r>
          </a:p>
          <a:p>
            <a:pPr lvl="2"/>
            <a:r>
              <a:rPr lang="en-US" dirty="0"/>
              <a:t>Water</a:t>
            </a:r>
          </a:p>
          <a:p>
            <a:pPr lvl="2"/>
            <a:r>
              <a:rPr lang="en-US" dirty="0"/>
              <a:t>Sun</a:t>
            </a:r>
          </a:p>
          <a:p>
            <a:pPr lvl="2"/>
            <a:r>
              <a:rPr lang="en-US" dirty="0"/>
              <a:t>Soil (for roots to absorb nutrients and water)</a:t>
            </a:r>
          </a:p>
          <a:p>
            <a:pPr marL="0" indent="0">
              <a:buNone/>
            </a:pPr>
            <a:r>
              <a:rPr lang="en-US" dirty="0"/>
              <a:t>Record your protocol on the worksheet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D510D3-65D5-FE3F-565D-88527F107671}"/>
              </a:ext>
            </a:extLst>
          </p:cNvPr>
          <p:cNvSpPr txBox="1">
            <a:spLocks/>
          </p:cNvSpPr>
          <p:nvPr/>
        </p:nvSpPr>
        <p:spPr>
          <a:xfrm>
            <a:off x="1497026" y="-406622"/>
            <a:ext cx="10766649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Part 2: Write experimental instructions (</a:t>
            </a:r>
            <a:r>
              <a:rPr lang="en-US" b="1" dirty="0"/>
              <a:t>protocol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96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5A44F-26B7-040B-FBB8-2B42B607F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492946"/>
            <a:ext cx="10018713" cy="54517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Recommendations:</a:t>
            </a:r>
          </a:p>
          <a:p>
            <a:pPr lvl="1"/>
            <a:r>
              <a:rPr lang="en-US" dirty="0"/>
              <a:t>Read the instructions and the back of the seed packet</a:t>
            </a:r>
            <a:r>
              <a:rPr lang="en-US" b="1" dirty="0"/>
              <a:t> </a:t>
            </a:r>
          </a:p>
          <a:p>
            <a:pPr lvl="2"/>
            <a:r>
              <a:rPr lang="en-US" dirty="0"/>
              <a:t>Recommends how far apart to space seeds and how deep to plant them</a:t>
            </a:r>
          </a:p>
          <a:p>
            <a:pPr lvl="2"/>
            <a:r>
              <a:rPr lang="en-US" dirty="0"/>
              <a:t>Can be modified, especially if that’s part of the experiment (for instance, if you’re testing the effects of seed depth on plant growth)</a:t>
            </a:r>
          </a:p>
          <a:p>
            <a:pPr lvl="1"/>
            <a:r>
              <a:rPr lang="en-US" dirty="0"/>
              <a:t>Make sure you are only changing the condition that you want to test</a:t>
            </a:r>
          </a:p>
          <a:p>
            <a:pPr lvl="2"/>
            <a:r>
              <a:rPr lang="en-US" dirty="0"/>
              <a:t>We want to keep everything except the </a:t>
            </a:r>
            <a:r>
              <a:rPr lang="en-US" b="1" dirty="0"/>
              <a:t>independent variable</a:t>
            </a:r>
            <a:r>
              <a:rPr lang="en-US" dirty="0"/>
              <a:t> the same (seed depth, amount of water, etc.) to make sure that the condition we’re testing is causing the change we see in the </a:t>
            </a:r>
            <a:r>
              <a:rPr lang="en-US" b="1" dirty="0"/>
              <a:t>dependent variable </a:t>
            </a:r>
            <a:r>
              <a:rPr lang="en-US" dirty="0"/>
              <a:t>(plant height, root size, time to germination, etc.)</a:t>
            </a:r>
          </a:p>
          <a:p>
            <a:pPr lvl="1"/>
            <a:r>
              <a:rPr lang="en-US" dirty="0"/>
              <a:t>Consider using </a:t>
            </a:r>
            <a:r>
              <a:rPr lang="en-US" b="1" dirty="0"/>
              <a:t>replicates</a:t>
            </a:r>
          </a:p>
          <a:p>
            <a:pPr lvl="2"/>
            <a:r>
              <a:rPr lang="en-US" dirty="0"/>
              <a:t>In most of science, and especially in biology, there’s a lot of natural variability</a:t>
            </a:r>
          </a:p>
          <a:p>
            <a:pPr lvl="2"/>
            <a:r>
              <a:rPr lang="en-US" dirty="0"/>
              <a:t>To make sure that changes in the </a:t>
            </a:r>
            <a:r>
              <a:rPr lang="en-US" b="1" dirty="0"/>
              <a:t>dependent variable </a:t>
            </a:r>
            <a:r>
              <a:rPr lang="en-US" dirty="0"/>
              <a:t>aren’t from random chance, we do the same experiment multiple times to make sure we get the same answer (</a:t>
            </a:r>
            <a:r>
              <a:rPr lang="en-US" b="1" dirty="0"/>
              <a:t>replicates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2C6880-A4AC-5282-8C3C-8AB7818E6604}"/>
              </a:ext>
            </a:extLst>
          </p:cNvPr>
          <p:cNvSpPr txBox="1">
            <a:spLocks/>
          </p:cNvSpPr>
          <p:nvPr/>
        </p:nvSpPr>
        <p:spPr>
          <a:xfrm>
            <a:off x="1484311" y="-180044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Instruction (protocol) tips</a:t>
            </a:r>
          </a:p>
        </p:txBody>
      </p:sp>
    </p:spTree>
    <p:extLst>
      <p:ext uri="{BB962C8B-B14F-4D97-AF65-F5344CB8AC3E}">
        <p14:creationId xmlns:p14="http://schemas.microsoft.com/office/powerpoint/2010/main" val="34441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1DC1-A31B-E831-9C6C-FC687035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6532"/>
            <a:ext cx="10018713" cy="1207733"/>
          </a:xfrm>
        </p:spPr>
        <p:txBody>
          <a:bodyPr/>
          <a:lstStyle/>
          <a:p>
            <a:r>
              <a:rPr lang="en-US" dirty="0"/>
              <a:t>Part 3 (Optional): Build greenhouses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4CF11-7485-783C-7507-13EC66E8A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828" y="1830786"/>
            <a:ext cx="4620172" cy="3825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793B3-671A-9823-7714-1F23C06BA5A8}"/>
              </a:ext>
            </a:extLst>
          </p:cNvPr>
          <p:cNvSpPr txBox="1"/>
          <p:nvPr/>
        </p:nvSpPr>
        <p:spPr>
          <a:xfrm>
            <a:off x="1691235" y="1213807"/>
            <a:ext cx="5810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to use a greenhouse in your experiment (or just build one for fun!):</a:t>
            </a:r>
          </a:p>
          <a:p>
            <a:endParaRPr lang="en-US" dirty="0"/>
          </a:p>
          <a:p>
            <a:r>
              <a:rPr lang="en-US" dirty="0"/>
              <a:t>1. Make 4 sides from bendy straws, regular straws, and tape (top left picture)</a:t>
            </a:r>
          </a:p>
          <a:p>
            <a:endParaRPr lang="en-US" dirty="0"/>
          </a:p>
          <a:p>
            <a:r>
              <a:rPr lang="en-US" dirty="0"/>
              <a:t>2. Tape the four sides together (bottom right picture)</a:t>
            </a:r>
          </a:p>
          <a:p>
            <a:endParaRPr lang="en-US" dirty="0"/>
          </a:p>
          <a:p>
            <a:r>
              <a:rPr lang="en-US" dirty="0"/>
              <a:t>3. Cover the sides and the top of the cube with plastic wrap</a:t>
            </a:r>
          </a:p>
          <a:p>
            <a:endParaRPr lang="en-US" dirty="0"/>
          </a:p>
          <a:p>
            <a:r>
              <a:rPr lang="en-US" dirty="0"/>
              <a:t>4. Add features to your greenhouse</a:t>
            </a:r>
          </a:p>
          <a:p>
            <a:r>
              <a:rPr lang="en-US" dirty="0"/>
              <a:t>   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Holes for air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More plastic wrap to increase heat retention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Paper to block out light</a:t>
            </a:r>
          </a:p>
          <a:p>
            <a:pPr lvl="1"/>
            <a:endParaRPr lang="en-US" dirty="0"/>
          </a:p>
          <a:p>
            <a:r>
              <a:rPr lang="en-US" dirty="0"/>
              <a:t>You can also make multiple greenhouses to test how different constructions affect plant growth!</a:t>
            </a:r>
          </a:p>
        </p:txBody>
      </p:sp>
    </p:spTree>
    <p:extLst>
      <p:ext uri="{BB962C8B-B14F-4D97-AF65-F5344CB8AC3E}">
        <p14:creationId xmlns:p14="http://schemas.microsoft.com/office/powerpoint/2010/main" val="453953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E52267D8F2E4B8C07F08AA557EB02" ma:contentTypeVersion="5" ma:contentTypeDescription="Create a new document." ma:contentTypeScope="" ma:versionID="5e94d95b35fb7b6b8f9ea43b31d3bdfe">
  <xsd:schema xmlns:xsd="http://www.w3.org/2001/XMLSchema" xmlns:xs="http://www.w3.org/2001/XMLSchema" xmlns:p="http://schemas.microsoft.com/office/2006/metadata/properties" xmlns:ns3="6d66eaa5-75e1-4dd5-a004-d1b9c0ae7146" targetNamespace="http://schemas.microsoft.com/office/2006/metadata/properties" ma:root="true" ma:fieldsID="6f3c024fcb830732763a926a119394da" ns3:_="">
    <xsd:import namespace="6d66eaa5-75e1-4dd5-a004-d1b9c0ae71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6eaa5-75e1-4dd5-a004-d1b9c0ae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8CE9F5-6D5E-4896-86FC-B539EE9A9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9B64DB-B511-49E3-9CA9-3CAA07FCE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6eaa5-75e1-4dd5-a004-d1b9c0ae7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64DC2C-D9CC-4D08-B59E-0D22ED4E6123}">
  <ds:schemaRefs>
    <ds:schemaRef ds:uri="http://purl.org/dc/terms/"/>
    <ds:schemaRef ds:uri="http://www.w3.org/XML/1998/namespace"/>
    <ds:schemaRef ds:uri="6d66eaa5-75e1-4dd5-a004-d1b9c0ae7146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796</TotalTime>
  <Words>684</Words>
  <Application>Microsoft Office PowerPoint</Application>
  <PresentationFormat>Widescreen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Greenhouses and Seed Planting</vt:lpstr>
      <vt:lpstr>Flowering plant life cycle</vt:lpstr>
      <vt:lpstr>Seeds and Germination</vt:lpstr>
      <vt:lpstr>Greenhouses</vt:lpstr>
      <vt:lpstr>Today’s activity: Build greenhouses and design your own plant-growing experiment!</vt:lpstr>
      <vt:lpstr>Part 1: Brainstorm and select an idea for your plant-growing experiment(s)</vt:lpstr>
      <vt:lpstr>PowerPoint Presentation</vt:lpstr>
      <vt:lpstr>PowerPoint Presentation</vt:lpstr>
      <vt:lpstr>Part 3 (Optional): Build greenhouses </vt:lpstr>
      <vt:lpstr>Part 4: Plant and water your seeds and perform your experiment(s)!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Greenhouses and Germination</dc:title>
  <dc:creator>Bonnibelle Leeds</dc:creator>
  <cp:lastModifiedBy>BONNIBELLE LEEDS</cp:lastModifiedBy>
  <cp:revision>2</cp:revision>
  <cp:lastPrinted>2023-05-08T17:23:45Z</cp:lastPrinted>
  <dcterms:created xsi:type="dcterms:W3CDTF">2023-05-08T04:10:12Z</dcterms:created>
  <dcterms:modified xsi:type="dcterms:W3CDTF">2023-05-08T17:26:51Z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0x01010011DE52267D8F2E4B8C07F08AA557EB02</vt:lpwstr>
  </property>
</Properties>
</file>