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D620-B901-4289-860C-2098FBB2646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5A7C-71A5-4C46-B9D8-BA5B7C21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0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D620-B901-4289-860C-2098FBB2646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5A7C-71A5-4C46-B9D8-BA5B7C21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1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D620-B901-4289-860C-2098FBB2646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5A7C-71A5-4C46-B9D8-BA5B7C21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D620-B901-4289-860C-2098FBB2646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5A7C-71A5-4C46-B9D8-BA5B7C21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1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D620-B901-4289-860C-2098FBB2646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5A7C-71A5-4C46-B9D8-BA5B7C21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0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D620-B901-4289-860C-2098FBB2646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5A7C-71A5-4C46-B9D8-BA5B7C21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D620-B901-4289-860C-2098FBB2646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5A7C-71A5-4C46-B9D8-BA5B7C21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D620-B901-4289-860C-2098FBB2646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5A7C-71A5-4C46-B9D8-BA5B7C21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8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D620-B901-4289-860C-2098FBB2646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5A7C-71A5-4C46-B9D8-BA5B7C21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D620-B901-4289-860C-2098FBB2646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5A7C-71A5-4C46-B9D8-BA5B7C21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3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D620-B901-4289-860C-2098FBB2646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5A7C-71A5-4C46-B9D8-BA5B7C21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4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3D620-B901-4289-860C-2098FBB2646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65A7C-71A5-4C46-B9D8-BA5B7C21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7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62" y="0"/>
            <a:ext cx="10308624" cy="687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2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07" y="0"/>
            <a:ext cx="10290585" cy="6860391"/>
          </a:xfrm>
        </p:spPr>
      </p:pic>
    </p:spTree>
    <p:extLst>
      <p:ext uri="{BB962C8B-B14F-4D97-AF65-F5344CB8AC3E}">
        <p14:creationId xmlns:p14="http://schemas.microsoft.com/office/powerpoint/2010/main" val="1706108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298681" cy="6865787"/>
          </a:xfrm>
        </p:spPr>
      </p:pic>
    </p:spTree>
    <p:extLst>
      <p:ext uri="{BB962C8B-B14F-4D97-AF65-F5344CB8AC3E}">
        <p14:creationId xmlns:p14="http://schemas.microsoft.com/office/powerpoint/2010/main" val="363549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305534" cy="6870355"/>
          </a:xfrm>
        </p:spPr>
      </p:pic>
    </p:spTree>
    <p:extLst>
      <p:ext uri="{BB962C8B-B14F-4D97-AF65-F5344CB8AC3E}">
        <p14:creationId xmlns:p14="http://schemas.microsoft.com/office/powerpoint/2010/main" val="30672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305534" cy="6870355"/>
          </a:xfrm>
        </p:spPr>
      </p:pic>
      <p:sp>
        <p:nvSpPr>
          <p:cNvPr id="11" name="Freeform 10"/>
          <p:cNvSpPr/>
          <p:nvPr/>
        </p:nvSpPr>
        <p:spPr>
          <a:xfrm>
            <a:off x="1465171" y="1968843"/>
            <a:ext cx="307112" cy="263611"/>
          </a:xfrm>
          <a:custGeom>
            <a:avLst/>
            <a:gdLst>
              <a:gd name="connsiteX0" fmla="*/ 289488 w 307112"/>
              <a:gd name="connsiteY0" fmla="*/ 156519 h 263611"/>
              <a:gd name="connsiteX1" fmla="*/ 190634 w 307112"/>
              <a:gd name="connsiteY1" fmla="*/ 148281 h 263611"/>
              <a:gd name="connsiteX2" fmla="*/ 141207 w 307112"/>
              <a:gd name="connsiteY2" fmla="*/ 131806 h 263611"/>
              <a:gd name="connsiteX3" fmla="*/ 116494 w 307112"/>
              <a:gd name="connsiteY3" fmla="*/ 148281 h 263611"/>
              <a:gd name="connsiteX4" fmla="*/ 132970 w 307112"/>
              <a:gd name="connsiteY4" fmla="*/ 222422 h 263611"/>
              <a:gd name="connsiteX5" fmla="*/ 58829 w 307112"/>
              <a:gd name="connsiteY5" fmla="*/ 255373 h 263611"/>
              <a:gd name="connsiteX6" fmla="*/ 34115 w 307112"/>
              <a:gd name="connsiteY6" fmla="*/ 263611 h 263611"/>
              <a:gd name="connsiteX7" fmla="*/ 9402 w 307112"/>
              <a:gd name="connsiteY7" fmla="*/ 247135 h 263611"/>
              <a:gd name="connsiteX8" fmla="*/ 1164 w 307112"/>
              <a:gd name="connsiteY8" fmla="*/ 222422 h 263611"/>
              <a:gd name="connsiteX9" fmla="*/ 9402 w 307112"/>
              <a:gd name="connsiteY9" fmla="*/ 107092 h 263611"/>
              <a:gd name="connsiteX10" fmla="*/ 58829 w 307112"/>
              <a:gd name="connsiteY10" fmla="*/ 74141 h 263611"/>
              <a:gd name="connsiteX11" fmla="*/ 132970 w 307112"/>
              <a:gd name="connsiteY11" fmla="*/ 24714 h 263611"/>
              <a:gd name="connsiteX12" fmla="*/ 157683 w 307112"/>
              <a:gd name="connsiteY12" fmla="*/ 8238 h 263611"/>
              <a:gd name="connsiteX13" fmla="*/ 190634 w 307112"/>
              <a:gd name="connsiteY13" fmla="*/ 0 h 263611"/>
              <a:gd name="connsiteX14" fmla="*/ 264775 w 307112"/>
              <a:gd name="connsiteY14" fmla="*/ 41189 h 263611"/>
              <a:gd name="connsiteX15" fmla="*/ 289488 w 307112"/>
              <a:gd name="connsiteY15" fmla="*/ 57665 h 263611"/>
              <a:gd name="connsiteX16" fmla="*/ 297726 w 307112"/>
              <a:gd name="connsiteY16" fmla="*/ 107092 h 263611"/>
              <a:gd name="connsiteX17" fmla="*/ 273013 w 307112"/>
              <a:gd name="connsiteY17" fmla="*/ 115330 h 263611"/>
              <a:gd name="connsiteX18" fmla="*/ 289488 w 307112"/>
              <a:gd name="connsiteY18" fmla="*/ 156519 h 26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7112" h="263611">
                <a:moveTo>
                  <a:pt x="289488" y="156519"/>
                </a:moveTo>
                <a:cubicBezTo>
                  <a:pt x="256537" y="153773"/>
                  <a:pt x="223250" y="153717"/>
                  <a:pt x="190634" y="148281"/>
                </a:cubicBezTo>
                <a:cubicBezTo>
                  <a:pt x="173503" y="145426"/>
                  <a:pt x="141207" y="131806"/>
                  <a:pt x="141207" y="131806"/>
                </a:cubicBezTo>
                <a:cubicBezTo>
                  <a:pt x="132969" y="137298"/>
                  <a:pt x="118895" y="138676"/>
                  <a:pt x="116494" y="148281"/>
                </a:cubicBezTo>
                <a:cubicBezTo>
                  <a:pt x="112352" y="164850"/>
                  <a:pt x="126629" y="203398"/>
                  <a:pt x="132970" y="222422"/>
                </a:cubicBezTo>
                <a:cubicBezTo>
                  <a:pt x="93805" y="248532"/>
                  <a:pt x="117650" y="235767"/>
                  <a:pt x="58829" y="255373"/>
                </a:cubicBezTo>
                <a:lnTo>
                  <a:pt x="34115" y="263611"/>
                </a:lnTo>
                <a:cubicBezTo>
                  <a:pt x="25877" y="258119"/>
                  <a:pt x="15587" y="254866"/>
                  <a:pt x="9402" y="247135"/>
                </a:cubicBezTo>
                <a:cubicBezTo>
                  <a:pt x="3978" y="240354"/>
                  <a:pt x="1164" y="231105"/>
                  <a:pt x="1164" y="222422"/>
                </a:cubicBezTo>
                <a:cubicBezTo>
                  <a:pt x="1164" y="183881"/>
                  <a:pt x="-4567" y="143013"/>
                  <a:pt x="9402" y="107092"/>
                </a:cubicBezTo>
                <a:cubicBezTo>
                  <a:pt x="16579" y="88637"/>
                  <a:pt x="42353" y="85125"/>
                  <a:pt x="58829" y="74141"/>
                </a:cubicBezTo>
                <a:lnTo>
                  <a:pt x="132970" y="24714"/>
                </a:lnTo>
                <a:cubicBezTo>
                  <a:pt x="141208" y="19222"/>
                  <a:pt x="148078" y="10639"/>
                  <a:pt x="157683" y="8238"/>
                </a:cubicBezTo>
                <a:lnTo>
                  <a:pt x="190634" y="0"/>
                </a:lnTo>
                <a:cubicBezTo>
                  <a:pt x="234132" y="14499"/>
                  <a:pt x="208125" y="3422"/>
                  <a:pt x="264775" y="41189"/>
                </a:cubicBezTo>
                <a:lnTo>
                  <a:pt x="289488" y="57665"/>
                </a:lnTo>
                <a:cubicBezTo>
                  <a:pt x="300411" y="74049"/>
                  <a:pt x="318190" y="86628"/>
                  <a:pt x="297726" y="107092"/>
                </a:cubicBezTo>
                <a:cubicBezTo>
                  <a:pt x="291586" y="113232"/>
                  <a:pt x="281251" y="112584"/>
                  <a:pt x="273013" y="115330"/>
                </a:cubicBezTo>
                <a:lnTo>
                  <a:pt x="289488" y="156519"/>
                </a:lnTo>
                <a:close/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2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305534" cy="6870355"/>
          </a:xfrm>
        </p:spPr>
      </p:pic>
      <p:sp>
        <p:nvSpPr>
          <p:cNvPr id="11" name="Freeform 10"/>
          <p:cNvSpPr/>
          <p:nvPr/>
        </p:nvSpPr>
        <p:spPr>
          <a:xfrm>
            <a:off x="1465171" y="1968843"/>
            <a:ext cx="307112" cy="263611"/>
          </a:xfrm>
          <a:custGeom>
            <a:avLst/>
            <a:gdLst>
              <a:gd name="connsiteX0" fmla="*/ 289488 w 307112"/>
              <a:gd name="connsiteY0" fmla="*/ 156519 h 263611"/>
              <a:gd name="connsiteX1" fmla="*/ 190634 w 307112"/>
              <a:gd name="connsiteY1" fmla="*/ 148281 h 263611"/>
              <a:gd name="connsiteX2" fmla="*/ 141207 w 307112"/>
              <a:gd name="connsiteY2" fmla="*/ 131806 h 263611"/>
              <a:gd name="connsiteX3" fmla="*/ 116494 w 307112"/>
              <a:gd name="connsiteY3" fmla="*/ 148281 h 263611"/>
              <a:gd name="connsiteX4" fmla="*/ 132970 w 307112"/>
              <a:gd name="connsiteY4" fmla="*/ 222422 h 263611"/>
              <a:gd name="connsiteX5" fmla="*/ 58829 w 307112"/>
              <a:gd name="connsiteY5" fmla="*/ 255373 h 263611"/>
              <a:gd name="connsiteX6" fmla="*/ 34115 w 307112"/>
              <a:gd name="connsiteY6" fmla="*/ 263611 h 263611"/>
              <a:gd name="connsiteX7" fmla="*/ 9402 w 307112"/>
              <a:gd name="connsiteY7" fmla="*/ 247135 h 263611"/>
              <a:gd name="connsiteX8" fmla="*/ 1164 w 307112"/>
              <a:gd name="connsiteY8" fmla="*/ 222422 h 263611"/>
              <a:gd name="connsiteX9" fmla="*/ 9402 w 307112"/>
              <a:gd name="connsiteY9" fmla="*/ 107092 h 263611"/>
              <a:gd name="connsiteX10" fmla="*/ 58829 w 307112"/>
              <a:gd name="connsiteY10" fmla="*/ 74141 h 263611"/>
              <a:gd name="connsiteX11" fmla="*/ 132970 w 307112"/>
              <a:gd name="connsiteY11" fmla="*/ 24714 h 263611"/>
              <a:gd name="connsiteX12" fmla="*/ 157683 w 307112"/>
              <a:gd name="connsiteY12" fmla="*/ 8238 h 263611"/>
              <a:gd name="connsiteX13" fmla="*/ 190634 w 307112"/>
              <a:gd name="connsiteY13" fmla="*/ 0 h 263611"/>
              <a:gd name="connsiteX14" fmla="*/ 264775 w 307112"/>
              <a:gd name="connsiteY14" fmla="*/ 41189 h 263611"/>
              <a:gd name="connsiteX15" fmla="*/ 289488 w 307112"/>
              <a:gd name="connsiteY15" fmla="*/ 57665 h 263611"/>
              <a:gd name="connsiteX16" fmla="*/ 297726 w 307112"/>
              <a:gd name="connsiteY16" fmla="*/ 107092 h 263611"/>
              <a:gd name="connsiteX17" fmla="*/ 273013 w 307112"/>
              <a:gd name="connsiteY17" fmla="*/ 115330 h 263611"/>
              <a:gd name="connsiteX18" fmla="*/ 289488 w 307112"/>
              <a:gd name="connsiteY18" fmla="*/ 156519 h 26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7112" h="263611">
                <a:moveTo>
                  <a:pt x="289488" y="156519"/>
                </a:moveTo>
                <a:cubicBezTo>
                  <a:pt x="256537" y="153773"/>
                  <a:pt x="223250" y="153717"/>
                  <a:pt x="190634" y="148281"/>
                </a:cubicBezTo>
                <a:cubicBezTo>
                  <a:pt x="173503" y="145426"/>
                  <a:pt x="141207" y="131806"/>
                  <a:pt x="141207" y="131806"/>
                </a:cubicBezTo>
                <a:cubicBezTo>
                  <a:pt x="132969" y="137298"/>
                  <a:pt x="118895" y="138676"/>
                  <a:pt x="116494" y="148281"/>
                </a:cubicBezTo>
                <a:cubicBezTo>
                  <a:pt x="112352" y="164850"/>
                  <a:pt x="126629" y="203398"/>
                  <a:pt x="132970" y="222422"/>
                </a:cubicBezTo>
                <a:cubicBezTo>
                  <a:pt x="93805" y="248532"/>
                  <a:pt x="117650" y="235767"/>
                  <a:pt x="58829" y="255373"/>
                </a:cubicBezTo>
                <a:lnTo>
                  <a:pt x="34115" y="263611"/>
                </a:lnTo>
                <a:cubicBezTo>
                  <a:pt x="25877" y="258119"/>
                  <a:pt x="15587" y="254866"/>
                  <a:pt x="9402" y="247135"/>
                </a:cubicBezTo>
                <a:cubicBezTo>
                  <a:pt x="3978" y="240354"/>
                  <a:pt x="1164" y="231105"/>
                  <a:pt x="1164" y="222422"/>
                </a:cubicBezTo>
                <a:cubicBezTo>
                  <a:pt x="1164" y="183881"/>
                  <a:pt x="-4567" y="143013"/>
                  <a:pt x="9402" y="107092"/>
                </a:cubicBezTo>
                <a:cubicBezTo>
                  <a:pt x="16579" y="88637"/>
                  <a:pt x="42353" y="85125"/>
                  <a:pt x="58829" y="74141"/>
                </a:cubicBezTo>
                <a:lnTo>
                  <a:pt x="132970" y="24714"/>
                </a:lnTo>
                <a:cubicBezTo>
                  <a:pt x="141208" y="19222"/>
                  <a:pt x="148078" y="10639"/>
                  <a:pt x="157683" y="8238"/>
                </a:cubicBezTo>
                <a:lnTo>
                  <a:pt x="190634" y="0"/>
                </a:lnTo>
                <a:cubicBezTo>
                  <a:pt x="234132" y="14499"/>
                  <a:pt x="208125" y="3422"/>
                  <a:pt x="264775" y="41189"/>
                </a:cubicBezTo>
                <a:lnTo>
                  <a:pt x="289488" y="57665"/>
                </a:lnTo>
                <a:cubicBezTo>
                  <a:pt x="300411" y="74049"/>
                  <a:pt x="318190" y="86628"/>
                  <a:pt x="297726" y="107092"/>
                </a:cubicBezTo>
                <a:cubicBezTo>
                  <a:pt x="291586" y="113232"/>
                  <a:pt x="281251" y="112584"/>
                  <a:pt x="273013" y="115330"/>
                </a:cubicBezTo>
                <a:lnTo>
                  <a:pt x="289488" y="156519"/>
                </a:lnTo>
                <a:close/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180172" y="4539048"/>
            <a:ext cx="2265405" cy="2318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674443" y="5239265"/>
            <a:ext cx="1272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Thickness of human hair!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08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erunburg</dc:creator>
  <cp:lastModifiedBy>erunburg</cp:lastModifiedBy>
  <cp:revision>2</cp:revision>
  <dcterms:created xsi:type="dcterms:W3CDTF">2019-04-25T01:54:51Z</dcterms:created>
  <dcterms:modified xsi:type="dcterms:W3CDTF">2019-04-25T02:06:59Z</dcterms:modified>
</cp:coreProperties>
</file>