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04225-0BB7-463E-BF46-B98F2EAEE790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113D-172D-4D77-98A2-60C821D9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0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Pasteurize water, pasteurize</a:t>
            </a:r>
            <a:r>
              <a:rPr lang="en-US" baseline="0" dirty="0" smtClean="0"/>
              <a:t> food, </a:t>
            </a:r>
            <a:r>
              <a:rPr lang="en-US" dirty="0" smtClean="0"/>
              <a:t>sterilize equipment,</a:t>
            </a:r>
            <a:r>
              <a:rPr lang="en-US" baseline="0" dirty="0" smtClean="0"/>
              <a:t> cook</a:t>
            </a:r>
            <a:endParaRPr lang="en-US" dirty="0" smtClean="0"/>
          </a:p>
          <a:p>
            <a:r>
              <a:rPr lang="en-US" dirty="0" smtClean="0"/>
              <a:t>no fuel, don’t want to or cannot pay for fuel, don’t want to breath smoke from fuel,  better</a:t>
            </a:r>
            <a:r>
              <a:rPr lang="en-US" baseline="0" dirty="0" smtClean="0"/>
              <a:t> for environment,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113D-172D-4D77-98A2-60C821D94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3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8A35-CF5D-4BEF-8584-1EFE27287869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6B61-5E03-46C8-BFFC-9E6F33BA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part of a solar oven</a:t>
            </a:r>
            <a:endParaRPr lang="en-US" dirty="0"/>
          </a:p>
        </p:txBody>
      </p:sp>
      <p:sp>
        <p:nvSpPr>
          <p:cNvPr id="6" name="AutoShape 6" descr="data:image/jpeg;base64,/9j/4AAQSkZJRgABAQAAAQABAAD/2wCEAAkGBhQSERUUExQWFBUWGRgYGRgYGBsYGBgYFxcYGBoXGxccHCYeFxojHBYXHy8gJCcpLCwsFx4yNTAqNSYrLCkBCQoKDgwOGg8PGiklHyQpKSwpKSwsKSwsKSwsLCksLCwsLCwpLCwsLCksKSkpKSwsLCksLCwpLCwpLCksLCwpLP/AABEIANQA7gMBIgACEQEDEQH/xAAcAAABBQEBAQAAAAAAAAAAAAAFAAMEBgcCAQj/xABFEAABAgMFBQUFBgUBBwUAAAABAhEAAyEEBRIxQQYiUWFxE4GRofAHMkKxwRQjUtHh8TNicoKSohUWJENzstIINFPC8v/EABkBAAMBAQEAAAAAAAAAAAAAAAIDBAEABf/EACwRAAICAQMDBAEDBQEAAAAAAAABAhEDEiExBEFREyJhcTKB0fAUM5GhwSP/2gAMAwEAAhEDEQA/ALENpSykzZaVBWbCvyEDlSpShSXgqchWukOSmHCJKVDlHnUvBQC1XOldCohtDr4iO5Gy8vGO0ClSySFYVBJSCC5Dg4shwgmEDSkehIV8UY4JmqTAN7XESCJa1FNWGL8KgZbswcBi/F+NFMmT0qIUSUuw3X01bIGoy4ZQdRZ+AaGpzJLZks40DnNRySMudYz074CeR9ypX9cVqtfZzJRUqZJBwqwMSQpwnHkOT5caxV52zFtmWgzZkhSMUwKUVYUDMEmqqVc841C22ZaZQKklIWUkDRmUMtFce6BuCDjPTsam3ucf7LV+OUniDMCiBwGHFxbuiTJs6E+8tPdjUW4B0gPzhgpjkwCdHNWEkWmSM1KP9KGDcnVHMy2ySGwzdNUCg0YhWcDgjlHq43UdSO7TLs6y4kKSeInLQacezwvEiXeWH3ZSB/VjX/3rMQuWUegCCt8HHlvlompWlUmQMYIKkyZYWxo4VhcHmI5ucmyykypSikJrQDEScyVM7vz4cIS1xwuaOIjLZuyB21Fls1pXLNrtU2XMwkJZImuCstQqCiX4ExV762LEoIMq1SZwXkCFSVg5MUzAw7yItt5ybdMUhFkxpSJYJKZYIJUVGi1AnXQsIq157PzrPOSq1LBmEpUAcZKyGapRhAB6U6iKItpcg1F7AW07OWmWd6RM6pSVpLcFJcGGbDJInoSQQcSXDEEV4ZikaTYFTEklSlS3yVKWUqB4hWgypBhM+bLUFrWpcwCi5gSVgEFt4h+HhGeu2uDnjp8mWbW/+6WOAQP9I/OA0aVe+01lNrItdlkzUkYZi0JCJoU53klJAUQ9XFe4RIvLYqzKQmbJCV2dfuTUU/sUM0rGTGDeWlwD6TMthRoCNiZR91bV4JPzBpBGybHCWXCxQv7iWH+LEn9Ix5/CN9PyzL8MdIkKOSSe6NXF0EBsKFDQHGnvYlUNLukOXlJJOoWw+Qr1gXnl4NWOPkr2yl4TJQCRZVNqtLhT5OQosrx6Zxd5U0qFCwPLPkGI9GAc67wkPgmpSMm3gT0BMKXfCUq3sWLgpJQBzq3rKFOTb4GUqDa+0ORAHCr9ax3Kn2gGkwnoUlIyyxUHzgZKvNByS7NiUCG5gMYkG806pUhOmh8+uUFwCwmmcXYhhp+2cPSxzMNSwK5l+b5w5loHhVgUSZaBxh5JZz60gZZ7ZiXhcBIcqVVkpSCSfKIq7+UpaJYQEoocqkqHvFWtWo7BoZBagJOgla70CXDkEAnRmFMzzfL8JqIYu+YpU1SVNufCBnjAIU5zLhh+kQ0I7RYKSCKS2riYq4MzZCnMQSuKUk2+cCzBMtic2qM9SGDa1hzVKkLTssO1VmazSyfeUoFTZP2bFuApFRKIvW1FlH2dAScQCwOLbqqRWP8AZzB2c8HYDqSawjTY1SSBOGEuWzFuuv7QWmXWWdSkh8kvnTJ6ARHXd6jwHJVD8mjNDN1oH9gX9UhYS8SjZC9RhbvPUcobMk5fUfnGaQrGSBEdSy2TcolGV66xHtEtg5gkjrIU6YwJJ9fSB020Vf0KP+sTLdqkVy7iztEeRZcUxAzcfoY7Tuc3sWadf0+QhNnswkz52GWAjEta0biRiUnswhOZJBVrDF27L2qclSbTh3lY3Vos1IQkPRqVYxZU3HanUqzz04SSFmYEkpAyCcQIblSGE2m1ylqVKlrtckEFSSEomJf/AONdEzEvrU/OKGr2lwJt17aAlr2YVLG4QFZqDkoWBq+aS9GoaQLvS8ZkiStU1KWQNxmVU5JOpBz5NFstN9onJYomy5miJqcC3ZjxplWsUDbpZGBBdQKZhyYg0SFU0BxpqNOdV6FB2uB8G57SKGJpfETU145vB7ZjbKfYicJC5S/flKqhWjt8KuChApNkwjEW79OeHX6QrLZSuYB3uCPJyA/WGakUem6o1NEuXaUCdZVpVL+NEwtNlE5pXxHBeR6w19imlKSGRphSSe8k5etYoF3X5Ms00Tpaj2qSRvZFJLlKh8QVqDxMaXc1qk2+WZkqUJU5NZkhziyH3koGq0cmccwRCHjb3TBmtJAMucjMk8d7XgKfL9uFW1YZ0muQZzmKnI68IMosSSzLUnk/5iOl3UrNKwR/MhOXcRAqLXcXqQGCwt8TOKE9+TQ3bbYqSndlTFoqd3CriagkEij5ad0FF3OvMhBSDkC3zSQOVIjzLEr8OebcshQv8oJc7mWV87SSJhZWEH8KkhGFuo+sQpl+JmkiRiQhLAqSSkqJyAD+6K6aiDV8XfLMlZXLcpSpnSaEJJHHUcYplyHDLqkuokgtQpDJcGj7wUO6HYoKT4FZJ0jV0S/Qyh3sgBWvWsJAMOyrPiUBxLDhX94kCvuM2hCTLwhWFUw4aapcOOpy8YiScMoqKiQkgjE2IFsgW+ElVW0HODN7XP8AeHDVMoJRhOqgpTnPVwWgXOs9FCYwcggPmD7wA0oIrSpE92yRc9ilrUVJWMHxLO6nR28w2pBgrZrtldsuYl/eSg5VAJUDThQOP2rki7igEISh0F3mKCXxVCgCMn4GCmxKFJUrtQ6xMxYiHCnIrjBzcux4xr4sxfZoFos2JCQN0OCzVAY+dYHJusJqQlWdWrTWrwdmpBAMRpiPKkFFbC5vcCrs4DswiDPsqXJz7+kH1pgfaZNSevdBUcpAG0WUfXl5xFVKgtMlxBnIhbiNTBsxMQbV0gnNHlEGdKLuNYFoYmBfsoKiTzrl3Hv+cc3bJUqdLQ9CtKQeRWHr0gobHukt+VI8uGzvbJRADBTtmNxJUX1akdpNbNAtNglTaqSmYl3wqYpOdWLg/KJ9ms6EIAQMAyZJoBwAySDyb5QxJ+0KAxJkKGhEyYknuKFD/UYbMyZUdmlH9U0EEdwPnlFOxKk0/gH3nZAuZ7ykhWdKtTeA48+kZ77U7qWibLnoACCjBhVXAUjJLBqirjUHvtm0W0v2W3ysfudiGJAZpiiMTcRgSxOjxC2gny7RKWle9XIkihyKaMkjuyzdxAOKmmh8ZyxyTMmKUzEkldRVkpISCc6MA7ivdwaJ1x2QJSokh9AajdDuefDqY9l3WsTDKlS1zJpoQMyCKko1bJ6gZ9LNs7cCbKFma06YrJL7kupqSPfVyG6OJiVYp5LhE9HJ1EIR1SYEuPZXtyqfNmYJQJAUQ61EfgRR1Cme6NTk9isiEyikyRgKcl/GWViGJWrcBD8xLmtW7qcAMgOUc9nHsYOljDeW7PC6jrZ5dlsi2WoypyETkJwlbhYHuiYGemhNDzBHOIq5gTmREC4rWEqVLWppc2hP4FD3V9xoeRMUHaTbi0omzJPZiQpCilQVvLBDjM05ih6xHnwaZ7cFWDNrj8miLvKWA5ISMnJYeL0gfO2nspcfapQI0KgYxy126ZNOKYtSz/MSf2hiF+mhus12/bwQuyT+zmylqMtQASsOXzYPXMxnl2yDMRSZQZBwSnMthUoMHJLilTxgI0T7PckyYgLQAoGmYBDE8ekFF+nunQLWvY+ipd+IX/ElDrQ+Ry8YI3TZJE1eKUCMD1qAFHvqQkv3iKrddlVOnIQMjmGD0qSDlkPlGgyLvTLCJbsEoIBdiokjEW1NB/lEuLd2dkVbIBosm8pKku5UXGujwHvS5l4VEiqK1oK5Z5uDF2MoKnMCCAHUNaZdxLx3abEmYlKVZF3/AMSA5/uiinQpc2Zyq4FTgEKphINTRjTDxcClBmDkTBazKKChKklAFcITvNVgz1dstI7tMogqJcGWterYtR0qpVecOXdP7VaSkAqQACqjO1BlToKvmYX9jPouSRujPTPpDM0V9cYkJO6KvQVhhR19Uh0UkiefIyUQPtozaCC4jTJTwQALnys4HrlP67/rBybZ84jS7K8AxyAX2RzD0m6qe6/UehB6RdesEbLdWp7u/WMCsqq7hJAy1BYbw1ry5Qtnrj/4h6BSUqfg5OGnUPFyTZWAGTHL5xFtk1Eh1mpNKCpcv66GOtI3djqU5Dxc8NcvOkQr+tCJUvGXWqjJBLmooyQ5P0eGrNtRKWTuTEEFiFJZj/8AYcwTCtaRNUQ7kMAnIPRTFQBZWWVQ/i1NMDTXJSfaDZTPBnYSJksBKkCowhRPA5EnxPCICbgKrJLWZwQUlKUqO8oyfewAD3yFKI6NURcrYpElLN2kwlRVi3hiUSTiUM82w8AIq1sUVklVTk2QA4ACgFchGrGm7N9RxVEWbag2GWkIDMS2+sD8Shp/KKdYjlMSFJ/KI0wtlk+cVw9vBJP3cnaY5JjkmOCuGqQpwHRxgJ7Qrl7eQLWgfeyAmXPbNUvKVOPEp/hqPDBzguVxLu+1hCt8YkKBRMRouWsMpPePWUDlipoPFLRL4MUhQb2w2cNitSpQOKWplyV/jlKcpPXNJ5pMBIgPRFBK6b5MlwUlSTVgooIPFxy0gbCjGk1TOTo2CbeiihaUKVLUUqAUhRCkkgsQrONLum3G23dZ553ZgCcemGYncmDlvAno0Z0uzFT4Q/h8ovXs6mkS5shfHGOeIMrzAP8AdEOGTvSx2VJqw1dDImLKySpeHeOTJDZ84KWyW6MI1wjucP5RXReacRlLoUnCfkIPWZRIANR68opjOtmTkSddeIzFDddLprXFWr6N9Yrsk9pNMtRwiXWcohjhZwB4lL/KLusOIpNptpRalLSkBCyFKK8lEOgBm/lKuNYGaSCi2y4rAwgDKg7mpEaaYiXZfgnhe6RgYtnStR4RMURoPPzjXmhFbipY22NAx6M4YLs2oj1KCS8MbQCQ8saxFlsDEsrCU1YdTAO1X5IlOZk5Cc8j+sTvKk6KFjdB+RPTElNpTGe2j2oWRFJYmTj/ACJKvMUgdM9qFoW/ZWbDwMxbeSXMap+Edofc0a3WkAgkgZgAnM001/KAV+WhJCags78AWEUqbedrtKgqZORJIy7NAxAN+NRP/brDg2B7ZKsc+asgHCpS6YtN0NlnAvHJuw1JLuHESiuYlCUqKjUM7dScgOsXSw2Iy5WGYrEcyfo+Z4PAzYi1IXZgQGmAlEwHMTE0IPKlOUH1L/WGQVGZJXsVW8bICohmoT3BJP0is22ThLN+lHi03pOKQpmKlAjoliPEwMtVkKph4YE6alID8osiSvcq65TniOHXjHMyyMM+5qRZ5V2LDpcJpiJarl0vlTXzjy03UEhmg1IBoqCpbRyoNme6CVsYFhU8fXWBkxq9YNMGhtUwin7QsUNqVHiidfOCUjtI7fFzfb7EqSms+z4psjipP/Nkji4AWBxTzjIo16yWtUtaVpLKSQQeYiqe0vZ9Mqcm1SUtItTrAGUuaP4srx3hlRVMonyKnZRilaplMhQoULGmzrvREsFyzD1SJWz22kmXa5GJaRiVgOrY90OdK4T6oAs6haEkzJakPoS5YUo3OFZNjrOnewk1cOSGbXlHkwlT3LHFNbmkbb2bs56ZoymBj/UmnyI8I6uPaAihL+qxOvdH2u7kzBVSQF96XCx4OfCKnc62WCSzF++PQlxZDXk0BF80Bbu+sAdqSibgEskAYiWcVU1M+pbnDy7fiAajawOF8JVaJcoYVIWShanfsl/CDzOnInhE2uUk0x6Sjuhu47xRZlTO2XhStBAch3pp0eI872m2VBxJ+8WSRhlustzIGcB9ttnFGbM7RNUYFSSWIWgkpWRwUk4HGmIcYCy7AUAO2AnEFEUDjLDkC4A8IGEdV2bkSVP9S0T/AGnzlP2VlUBoZmFPQly/lA20bT2+aPfRKHJ1V/0jhxgbOvyTLSyi5LME16wNtm1iQHQgn+o+vRh2iPditTfCJlrmT1OJk6cvkFYQemEA+cHNiNm7JNxzLUN5JpjOnHE5JGY7ooc/amYojeSgNkA5HfWBlrvJSgXUVPz8s+MZNJqojYRl3L7tNaLNJnL7KYnsnGFnJFKpYVLGAf8AvfITl2iyNPdD9+UUw2lXH19IYSqr/tDo2kb6NvcvP+/q00SlCBxIxEfn+kHtldupqp+Ba3CwMNAAFCoFOIceEZhPtmIMAAHdobs14KQqhbI9CKvGx1ATxRrY3e573+z3mMW6i1MFD4RNHun+4BuoHGNMnTGSSOEYXOmfarOialW8pILj4ZiD9CHjVNjL/wDtlkQs0WN2YOC00V516ERl6ZfYt+6PyjldgK1VObQTTYmBZg7V4AfVokyrOBlz84atEzgHPkOgh9iSPbUhAUWADAc6cBpRor94BRdi/wCvPUwcnWQlic4g22wHC5BLcDkO6CQtlKvFFWGhzgYZDCsWu12IfOmsCZ1nYmkMRlgUy/CGlRNmpY/SIs0YaZjQxpvJHfSC1gsiLZZ5thmqCRNYylH/AJc9PuKyoD7p5GBM4sfnHkuYxBBbLLMfrGOnszVadmZW2xrkzFy5iSlaFFKknMKBYiGY0/2hXRLtVkF4pxfaEYJVpSkBsQcJnKBqAUgAka4RxMZhCCk0+7tpEKTvbp7q9/rKCCdo0fhfz/aBabnlKYhJA6+BbXOOplyh9wU5ue8+tI8O73iX+01D2b36mcmbJ4b4HIslXm3jA5d0GVNmI0SadMx5GKnsdMVZLbKmKDJKsKjphXuk9ASD3Rpm10kpWlafiDFuKcvI+UXYpuWP5RLkgoz+CtXxeGFBlSf4iqFTOAkip5FvOIF2WcSDliBqofiGdDxBAPIiJkuSEklq6/OBt5LqGyqzcv1eHwgkrZPObeyLLtRf0pVjK1hyQlKVB6CYoIUon4SCajl0MVKXZ+1lTJUyikugvm4JfwNe6Cl0oTPkzrIs7s9CgDwW1FD6jkIr9mtSjgmKG+UmVNGf3sk9mt+rIX/cYnXsytPv/P3Ka1YrXYoN5zlIVhNCHHgWP1iDMnqOvp4s+2131EwBgaf3DQ9Q0VctrDkkhsKaTOEmo4R0rNtI5UusNKmVg0rDbSO5grHAjgrjxMyDpga0dLMMvBO57nmWucmVKDqVV82ABJJbRhEG12Uy1qQc0luGXKNT7Csllu9nt8MpVmVlNqnlMAPzHyi+bB3obHbzKXuy7QW5JmgUHB1Bx3CMYsVpVKmJWnNJBHcXjSbQtNolJmpJSpgpKs8JcM/RWvLnAzVoXw78n0EKjlHAkDrADYLaQWyyIWaTAClaeC00V3P84skFF6lYuUadDSpTxGtMvJuf0iaYYWK90GhUkVq8bNSnhx4+tYrltlu/f3+jF3t1m1eK7eNgJcpDHPhXVuv5w1MS0U60JrEGavTgXHWDVssbB3c6+vpAudKrWOYaINtSy1UZy44Maj5ww/6QY/2MubhKBTCHJ0YkPxIppBazbP8AY1CUzFBjiU9GDnCnLMAV4wmeVQHwxuQLub7pUztUgyZ0tUtctTgzEqFMhu1ri0rnGSXndMyzrwTEtwOaVB2dJ1EbpbVrJUVB9TQF83Hj30ED5tlC070sKrkWbJnANNOucRvqXd0VxwxSqwUqaQSxfoOHOJMibX6cnjiVLpTLXhX0YhXttFKsid44pmiAanmT8I6+cSxTeyCbS3YYFnCwQpyHy8o02yEWqxoq6gGJ1xI3T9fGPlm8do584kqmKAPwpJCRwDDqc41b/wBPG0BxWiyKLu09D8aImfOWYux4nDkRklZfJlyHNvXr5xUtpbGZJBZ0EsFZ1zbyZ+YjV7SQE1oMozvbJikg0IUpYb8WSx/cGWOaDxhi2EMC2JbYVDNJCvXKIt82XBa5yE0RaUptMrgJiA0xI5lLq6oESbrW4KTmHY/pwP0jvaiUo2NFplh5ljmCZ1QTvpPIiJepjVSX1/P1KumlbcH3Al8JE2yTUn3mExH9SKEPo6SRGYLnRrU2zoMwFBeWrCtJ/kUAp+uFVRxh2T7ObCZhcFRHvAEgF60rQ1FIZ6iS1M3GpJuCMgs1nXMVhQhS1HRIJPgKxZrj2GmleK1SpsuUliRhwqWHDgPlRy8aX9hNmVLTIkyrPLUwC8ONWJyCKkFxwyg7dWzonFS583tUVDMUh2YhgWJ0hb6lN1Eb6bSuRXLr9ltitOMpllCQcIUCpnpli9+r1cCkEUexGwSwrEVrUXYKUwFNAPq8XW1TEyzLlJ3QGZKQwA0q1OkMSUmY6KuFlRJyauXlSNc0mAlJq+xXtg9lJF3dsUue0UGJY4UgNhFHzJrGSe15CReKihQOJCSWLsa58MnjfBIBVzT8uffGU+1vZGSCqeDgnLdTB2WxZQpkQKvwEZDKk9zfSlJumZIDF29nlsCzMs6z76SUOSz6gDjFKnSFIVhUCk8DEi7beqTNRMTmkg/p9It53EdqZsXs6vc2W3GSs7s52/6iQ3+pI8UxtAMfPF6z+0Si0SqFkrSRoofWnzjbdjr9TarJLmjMhlDgoUI8YVH2yryZL3RvwGyI8Ij14TQ4SRZ8viIA3lZElJNUnMVpqCPIxZliKxfV6y0uAyyR4d8dqrkHQ3wV222MmgfgSzZakxFRdCEk49/g3u155mJJtJWanu4Ac9Y4Xl6rCJ5m9olGPCluyNa7uQtWLEoHIAFmFRlkMzlSI0+xzB7k1Y4OXr84nKNePLlDS5zPp6ziVq+SlOiv261WpCcJqqm8HIbWjUMOSrVOZ1sP6s8hwgxJUFc4VssCZgAU3HIetYBwfkPUvBnF87cqSpSLPhZmK21/lGVObxTpkwqJJJJNSTUkxzCJj0YwUVsRN2KDuw1+/Y7ws892SlYC/wDpr3V92FRPdAmw2NU2YmWiqllhpFxvjYuTIsbqW0wEEzKkEmmDCMhwpnmYyWSMXTNjByPo6+AeyU3A94A9Huii2ualTqUHClBQ1UlmBSDw95v6ukE9ib3+23MghWNaEdmo1BK5LM4dwVAJNc8T6xWZUxa1MgFIDO+Wr+Tf4xolog3TZVFQZ2S44UNPyi1yLIHKFe5NCkLBr7w+cE7ouHdDipNYl3jdWGU4qRrwIhU2pJxCi2mmZJdckolzJCiQuxzVI5mUolUs9P4g/wAYP3Za8BBQKr3VIIAfKr5PlXlEbaiWJVvs9oyRbEGzzOAmpIMtR/uCe4GB6KKUlmIJFdGb94lrXBwLJS0TWQul0yTMmqUtf3SQkKHxFXTwrxi4y8KUsAEaJ+b9Yz66L1s4SZZWTNQahJc8WKhQkFx3RYL22rkSkpVNXKlpDH7xQJZtEguo/XSE4I0qfI7P72muAzeMgqIdTtmOkRJ9oZmfUumpyOTdIq9q9sV2q3kTiFCm9LmMR0CaxUby9sqSk9mlUxeIsMPZoA0JqSo90MyRyK9KbBxNNe5mk22+pUhClLmYVMXcOc86ZCMk2m9p6VLCZMtM0JDYpgOFR1IQ9R1aKpf21tpth+9Xu6ISMKfDM95iFZrnmKrhLcevCDxdPXuy1fg6eV8Q/wAls2yvkWq77KuYmWJzmqQEkh1AgJFAkAJpxihRplr9lok2cTjOlFWDF2WLe6A5KPKKlO2ZWpT0T1+bCLFNcUSOK7MIbJ3ooyVyaOllpB1S+8kHj+caD7Mr++z2o2cn7ueMUvJsYGXJ6d4jPLBs0qUoTBiKhlklJ5cxGv7F3bYp9i7RctMqdLJC1LVvSl+8laSSyaKCg3OOlvwaqRoUydXlof0hm3XzLlJdZYnJLFz3ad8VX/fFUyWDLCXyxgvUOCUnLQ15iBKppJdRxE5kuS78YT6mm2csV8k+8tqVziQl0o4DM9TAogc6xKwhq9fGGpksVhTm3yOUUuBntGIaEZnEdI4myCS4JEMpCkllZcYHUFRNWGzAf9P1iIs5+YjhdqrWvziBarzbdSQVcxHOSXJ1WSVXilBbzGWtIk9viqMoF2eyBVWI49a+MTEJADDSAUmzWkjDYUKFHqkRIsFvXJWFyyyg7FgWejgGj84mHaOepTzFmakghSFHdUCGZgwByYhiCBAuFGaU+TU2jYfYBeCpVpn2ZRDTpSJyBmCUliQf6VVH8vKNNl3UET1gCjuOmnhHzdsvtKqyTETUEdpJJXLKgSC4KVyi3wrST0PB40y5vbXLnLe0PIWaFTYpfcRVI6+MBJNoxre0bOkhI4RwsBaSOMVywbTy5yQoLStJ+JBCh5ZQRtF8IRLKsQYCJ296C0bFK2yuXtrJPk5LQe1lnXGlsusVRFu7dEuckMqYkFQyGMHCv/WlXMYhFysW0EtdrSC5GJjXPT5wB2p2Z+xTlJlD/hlntQCXMtSjhWkfyE4CP6TC37J32/fkbH3QcHyuDO9sbAZc0KBLTATQ5K1H18YrMxBNTU840e8LCJqGWXbeA65wFRciHcg8csxFGvS+DIyUo0+xUUSSaAP0rBawbPrXnujifyi0SLClPuSx1dz+kTZdmJ4k13Rn5OY1zb+DLr8UCLFcMpGbqP7wYlIYBgQzEaNXnDoUlJZRSg8KleuiQSPKDF33HOnD7uUsg/GvcHgHPnE8s+KPyxnoZZ7vZfIEVJJIKlfme8x3Ls7ZJbmaZ9a+UXCTsQqWkKmzGAzRLGudTn4kx7InSZB3UB/xHePUigeBWTNk/txr5Zzhhx/nK/hFaXdU1co4UuwIdm4n4s/AaRcdmdiZKkpJUJimGNkkAltA5ED7beaVg683I8oI7HXh2K1IZ8bN1H7wz+mlJf8ArKwX1EVtjVBe37ItWWrjulm/QQHtV1zJfvp6kVGfGNBwuKw1LSCCDUc4P0UtkLWV0Zylb+mjxauGXhFh2h2fS5UjdPIkRU585UtW86h565GOeF8oJZl3O5hI6eqRFVNPr1yjk3og5unhiFPEOIbNpSQ7hTvlpCnFrlDVJPg8tM1IDUcvr58ohWa7HLuD1DNDq0Y6ajp4wNv7aNdmIAlKUDmXYVqA7O/6Qpx1MYg9Lp3d0Odk+kAro2ol2jLcUKYVGvUcdfCCBtHQd8a6WxjTMWhRIvCxGVMUg6HyzB8CIjx6Sdq0RNUKFChRpwoUKFHHEqw3hMkqxSlqlq4pJHyz74ut1e1eendtCET05EthX3/CrvEUJMOCBkk+R0dzYLqvK77UtKpUz7PNJBwL3XOuZY9xgl7RbwtH2V1y04ULQDMlkv2TsrEDmC/QEiMOmp3QecSBeM1aBLVMWUJySVEpHRJPponnhUlsxkVoyGhXecX3iZgUlFMnKwFM6Q2VMVWiVYrrXMZUoEp6uzFvddi3XWINivOXZ7NYkrOCWtytQS591bE8d5STrlGo3Vf8uZLlv2cwucCt3CQcmOWJtKRFGeXJxst1f0My4oYyuXdsbMWCVJwD+fdB/tSXbqqCdn2WkjdWtSuKUDAnvw598WcylTFNMNNAHEdCzBKsoJdMnvNtsV/Utfgkhq4dl7PKS8uUkdQ/fB1FnaFZVBqUh+K8eGEeETTySm/c7Idpu8KBGX7Rnt43CqWreZXQuPDMRp0AtpLvBTiFCPk+UPSoWylJswAyEO3Uspmhg1altIloTnDFmop4NmI0CXbEt7whtdpAqA8ArJeRaJCrc4jtJmokXgQtLg8Yo17ljWLalS1ghAJ7vr+cRF7GKml5qwgZkAOfyHnBwaXIDTfBns8jKJN2bOT55+7lqI/F7qf8iwMXjDd1kPwzZg6TFf8AinSIV47fzFBpATL5q3j4ZDzgMmSKHQxyYrDsB2SSqfOCQAaJZnagxqz7hFMmrSokEVHJsmGfCO7zt06YrEtall9S/lkBDEm0E+8MquKPX5vHn5JRk9i2EXHli7JIqEh+jftrHFqs2OhxBuEOqmAZv+T/ALnwjwKUMv3H7wpxQdlM2wut0JnAVTuq5jQ86v4xUY1abIStKkKqCCPH1yjMbwsRlTFIPwln4jQ94ijpclx0vsIyx3tEeFChRaJFChQo4w9EOphpMSUJgZFOJWWy5JUtV0215aDMSUkLIGIJdBYHT3TlxMVOy20IH8NCj+JTnwS7DwMW3ZeSFWC3ggFkBQ5EJmMev5xSIj6feeSL8/8AEN6n26WvBa9qbSDZrGEkFpda5Fk6QFuq/p1mVilLIf3kmqFcinIwOhRRixLHHT9/7EZczyOzX9lfaylRSiaezI+FReWrOiVmqOhcRoNm2hRMLZK/Cc25HJQ6R8wBJMWC4NpJ1mZL45eeA6c0qzSfKCcUDGDnwj6jui1haW1glGPbJe0wOHeaGdScpqBqeEwflGo3PfUq0oxylhY1GRSeCk5pMZFi5wceQhHE6SFAhQcGO4UNFlMvewdkphr6ziCiyrJYJKjwAf5RadoL4skhINrmy5YzAWoAnonNWeggFafaFIQlrMjGKMaJQ3GlSPCFylp3YcYOXBMsWzs01WyB4nw/WJU+fZbN/EWFK4e8r/FP1iiXptZaZoIVMKR+FG6PKp74r5n1bXMjrq3fCZdSuw2PT+TQrd7RAzSJbDRS/wDxH5xVL0v+0T6LmqYvTJLdBnA1K2HHPLgXPL0I7QGDnj0z1hEs0mPjjiuDqRJCdaZdfVY5WWP09ZfrHZmM2ulKjX61iOpdQBn5wuw6O5k5iMyMn8qn1nHomgihDefAxHWugzPId9fAeUNS54qB9Q2vd4R12dQ5MLCpJybXpHEqZ1EMzVu7Zmvi7h8/WcRDMUC3Dm9KRzZ1HBtD/HTqIfRaae84ycl4bQkNQN5xzLsKVHm+tOvOE0wnQ6UpPwpL8UgkjuBOUcJ2fkLqqUmpyAwnxzhYZ0knsk40f6wWqz6coZlX6FFlslWRCgx8fzjblENY9S2OLZsZZ1e7jl9FYh4FyfGObBsJKzWpau8JHQ6wZlWkM7dOHWJsnEv3UvzEMWZyVKQp49L3QxZ9nrNLQoCUjIglnJBo7lzR2iiX5cyrPNKCCxDoJ1QTQ9dI01FmWf8A9J7xEe9NmftCQFBwMjvUfgQI3HJwd3aDjJIrWwEgzJdtlDNcmnVlAf8AdAOR7PraqUqZ2JSlKSrfISSBmyTU+EXzZPZ1ditYWlby1pUlQUMJydLlvxAVjR7TKxS16ulWWVRxiWfUZMOWUocSodkjDIkn2PmH7MTmYcFnAh9dIZXMAj2FJyBeLHj7HojnFDCp/CGysmDUSeXUJcEgWhi4JBGREHLk25nSJgWCQR8aSy24HRY5GK1CgtKJpZZS5Poi9PbzYZUtPZCZaJhSCyU4EgsCylKyNfhBjONo/bfb7S6ZRTZUHSXVbc5hr/iExQZcpSiyQSeAcmDdg2OmrYzGlJPGqtPhGvWMlkjDkGMG+EBbRaVTFFS1KWo5qUSpR6k1MWXZC8JwPZ4FLlcQPcfV9RxEGLDspZ5QClJMw0cqy/xFOdXgv9nYUcAPTQPoGGfOI8udSVJWUwxuL3Y5iGpJ8vLwhwSXqR645ZQyqS7VZvLpE+WkszcvQ6RMkNYwhLOaGtHFP0jxaQPDwev1+kPqHAGj6QyZIBcdWNc9K11PrLaMElRJ8eufLpHEyUAcyetGJYlu8Z6sI5mTA+bOWBo/IM2ccuXqcydM84KjBLGEOGPXw/SsR1qoXSxHmefhDi54AIBZhX6j9usRe0zxFw46dMunpoxnHgZKSXDjTUuC9OX1iGH7650+cO2o4lJbQjxA86NHSUUd2HPN/p64QLVhIYkTS7aCJ0mVi1IrpHsKEZW0th+NJvcI2ewA4SVKqeP6R1abvllWAy0kMDUPnTM1Hc0KFGwk3EVLaWxXb4s32Qp7FSgD8KjiHgYsFxTO0RjIAOVMj3QoUdLs/kpl+Aal2RKkIAdAGiN3TKPZiATVzlmSfmYUKKIEMhGWBl6YxLsVuWkMDQguNOEKFDZpaQE90YJeCyJi0jIKI8zEWFCi+C2QvO25M8hQoUEJFFg2YuSXOJK8RbQFh+cKFCc7ag6G4knLcu8iwS5Qwy0hIzoK95zOcdq106d/5QoUeTLlFiPXo/rKFiJppChQaO7j0otSmY8wYcnLZPh5woUGgGJC2Jbgrr7ppHgQ9Dz8nhQo1HMaVJSd9hiAIfuHhETtDjGj8ObQoUaccKluS9fQhkpZL605fADp1jyFHGnMuUCCfw5AZVB/KHVTinIkfvChQD4O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UUExQWFBUWGRgYGRgYGBsYGBgYFxcYGBoXGxccHCYeFxojHBYXHy8gJCcpLCwsFx4yNTAqNSYrLCkBCQoKDgwOGg8PGiklHyQpKSwpKSwsKSwsKSwsLCksLCwsLCwpLCwsLCksKSkpKSwsLCksLCwpLCwpLCksLCwpLP/AABEIANQA7gMBIgACEQEDEQH/xAAcAAABBQEBAQAAAAAAAAAAAAAFAAMEBgcCAQj/xABFEAABAgMFBQUFBgUBBwUAAAABAhEAAyEEBRIxQQYiUWFxE4GRofAHMkKxwRQjUtHh8TNicoKSohUWJENzstIINFPC8v/EABkBAAMBAQEAAAAAAAAAAAAAAAIDBAEABf/EACwRAAICAQMDBAEDBQEAAAAAAAABAhEDEiExBEFREyJhcTKB0fAUM5GhwSP/2gAMAwEAAhEDEQA/ALENpSykzZaVBWbCvyEDlSpShSXgqchWukOSmHCJKVDlHnUvBQC1XOldCohtDr4iO5Gy8vGO0ClSySFYVBJSCC5Dg4shwgmEDSkehIV8UY4JmqTAN7XESCJa1FNWGL8KgZbswcBi/F+NFMmT0qIUSUuw3X01bIGoy4ZQdRZ+AaGpzJLZks40DnNRySMudYz074CeR9ypX9cVqtfZzJRUqZJBwqwMSQpwnHkOT5caxV52zFtmWgzZkhSMUwKUVYUDMEmqqVc841C22ZaZQKklIWUkDRmUMtFce6BuCDjPTsam3ucf7LV+OUniDMCiBwGHFxbuiTJs6E+8tPdjUW4B0gPzhgpjkwCdHNWEkWmSM1KP9KGDcnVHMy2ySGwzdNUCg0YhWcDgjlHq43UdSO7TLs6y4kKSeInLQacezwvEiXeWH3ZSB/VjX/3rMQuWUegCCt8HHlvlompWlUmQMYIKkyZYWxo4VhcHmI5ucmyykypSikJrQDEScyVM7vz4cIS1xwuaOIjLZuyB21Fls1pXLNrtU2XMwkJZImuCstQqCiX4ExV762LEoIMq1SZwXkCFSVg5MUzAw7yItt5ybdMUhFkxpSJYJKZYIJUVGi1AnXQsIq157PzrPOSq1LBmEpUAcZKyGapRhAB6U6iKItpcg1F7AW07OWmWd6RM6pSVpLcFJcGGbDJInoSQQcSXDEEV4ZikaTYFTEklSlS3yVKWUqB4hWgypBhM+bLUFrWpcwCi5gSVgEFt4h+HhGeu2uDnjp8mWbW/+6WOAQP9I/OA0aVe+01lNrItdlkzUkYZi0JCJoU53klJAUQ9XFe4RIvLYqzKQmbJCV2dfuTUU/sUM0rGTGDeWlwD6TMthRoCNiZR91bV4JPzBpBGybHCWXCxQv7iWH+LEn9Ix5/CN9PyzL8MdIkKOSSe6NXF0EBsKFDQHGnvYlUNLukOXlJJOoWw+Qr1gXnl4NWOPkr2yl4TJQCRZVNqtLhT5OQosrx6Zxd5U0qFCwPLPkGI9GAc67wkPgmpSMm3gT0BMKXfCUq3sWLgpJQBzq3rKFOTb4GUqDa+0ORAHCr9ax3Kn2gGkwnoUlIyyxUHzgZKvNByS7NiUCG5gMYkG806pUhOmh8+uUFwCwmmcXYhhp+2cPSxzMNSwK5l+b5w5loHhVgUSZaBxh5JZz60gZZ7ZiXhcBIcqVVkpSCSfKIq7+UpaJYQEoocqkqHvFWtWo7BoZBagJOgla70CXDkEAnRmFMzzfL8JqIYu+YpU1SVNufCBnjAIU5zLhh+kQ0I7RYKSCKS2riYq4MzZCnMQSuKUk2+cCzBMtic2qM9SGDa1hzVKkLTssO1VmazSyfeUoFTZP2bFuApFRKIvW1FlH2dAScQCwOLbqqRWP8AZzB2c8HYDqSawjTY1SSBOGEuWzFuuv7QWmXWWdSkh8kvnTJ6ARHXd6jwHJVD8mjNDN1oH9gX9UhYS8SjZC9RhbvPUcobMk5fUfnGaQrGSBEdSy2TcolGV66xHtEtg5gkjrIU6YwJJ9fSB020Vf0KP+sTLdqkVy7iztEeRZcUxAzcfoY7Tuc3sWadf0+QhNnswkz52GWAjEta0biRiUnswhOZJBVrDF27L2qclSbTh3lY3Vos1IQkPRqVYxZU3HanUqzz04SSFmYEkpAyCcQIblSGE2m1ylqVKlrtckEFSSEomJf/AONdEzEvrU/OKGr2lwJt17aAlr2YVLG4QFZqDkoWBq+aS9GoaQLvS8ZkiStU1KWQNxmVU5JOpBz5NFstN9onJYomy5miJqcC3ZjxplWsUDbpZGBBdQKZhyYg0SFU0BxpqNOdV6FB2uB8G57SKGJpfETU145vB7ZjbKfYicJC5S/flKqhWjt8KuChApNkwjEW79OeHX6QrLZSuYB3uCPJyA/WGakUem6o1NEuXaUCdZVpVL+NEwtNlE5pXxHBeR6w19imlKSGRphSSe8k5etYoF3X5Ms00Tpaj2qSRvZFJLlKh8QVqDxMaXc1qk2+WZkqUJU5NZkhziyH3koGq0cmccwRCHjb3TBmtJAMucjMk8d7XgKfL9uFW1YZ0muQZzmKnI68IMosSSzLUnk/5iOl3UrNKwR/MhOXcRAqLXcXqQGCwt8TOKE9+TQ3bbYqSndlTFoqd3CriagkEij5ad0FF3OvMhBSDkC3zSQOVIjzLEr8OebcshQv8oJc7mWV87SSJhZWEH8KkhGFuo+sQpl+JmkiRiQhLAqSSkqJyAD+6K6aiDV8XfLMlZXLcpSpnSaEJJHHUcYplyHDLqkuokgtQpDJcGj7wUO6HYoKT4FZJ0jV0S/Qyh3sgBWvWsJAMOyrPiUBxLDhX94kCvuM2hCTLwhWFUw4aapcOOpy8YiScMoqKiQkgjE2IFsgW+ElVW0HODN7XP8AeHDVMoJRhOqgpTnPVwWgXOs9FCYwcggPmD7wA0oIrSpE92yRc9ilrUVJWMHxLO6nR28w2pBgrZrtldsuYl/eSg5VAJUDThQOP2rki7igEISh0F3mKCXxVCgCMn4GCmxKFJUrtQ6xMxYiHCnIrjBzcux4xr4sxfZoFos2JCQN0OCzVAY+dYHJusJqQlWdWrTWrwdmpBAMRpiPKkFFbC5vcCrs4DswiDPsqXJz7+kH1pgfaZNSevdBUcpAG0WUfXl5xFVKgtMlxBnIhbiNTBsxMQbV0gnNHlEGdKLuNYFoYmBfsoKiTzrl3Hv+cc3bJUqdLQ9CtKQeRWHr0gobHukt+VI8uGzvbJRADBTtmNxJUX1akdpNbNAtNglTaqSmYl3wqYpOdWLg/KJ9ms6EIAQMAyZJoBwAySDyb5QxJ+0KAxJkKGhEyYknuKFD/UYbMyZUdmlH9U0EEdwPnlFOxKk0/gH3nZAuZ7ykhWdKtTeA48+kZ77U7qWibLnoACCjBhVXAUjJLBqirjUHvtm0W0v2W3ysfudiGJAZpiiMTcRgSxOjxC2gny7RKWle9XIkihyKaMkjuyzdxAOKmmh8ZyxyTMmKUzEkldRVkpISCc6MA7ivdwaJ1x2QJSokh9AajdDuefDqY9l3WsTDKlS1zJpoQMyCKko1bJ6gZ9LNs7cCbKFma06YrJL7kupqSPfVyG6OJiVYp5LhE9HJ1EIR1SYEuPZXtyqfNmYJQJAUQ61EfgRR1Cme6NTk9isiEyikyRgKcl/GWViGJWrcBD8xLmtW7qcAMgOUc9nHsYOljDeW7PC6jrZ5dlsi2WoypyETkJwlbhYHuiYGemhNDzBHOIq5gTmREC4rWEqVLWppc2hP4FD3V9xoeRMUHaTbi0omzJPZiQpCilQVvLBDjM05ih6xHnwaZ7cFWDNrj8miLvKWA5ISMnJYeL0gfO2nspcfapQI0KgYxy126ZNOKYtSz/MSf2hiF+mhus12/bwQuyT+zmylqMtQASsOXzYPXMxnl2yDMRSZQZBwSnMthUoMHJLilTxgI0T7PckyYgLQAoGmYBDE8ekFF+nunQLWvY+ipd+IX/ElDrQ+Ry8YI3TZJE1eKUCMD1qAFHvqQkv3iKrddlVOnIQMjmGD0qSDlkPlGgyLvTLCJbsEoIBdiokjEW1NB/lEuLd2dkVbIBosm8pKku5UXGujwHvS5l4VEiqK1oK5Z5uDF2MoKnMCCAHUNaZdxLx3abEmYlKVZF3/AMSA5/uiinQpc2Zyq4FTgEKphINTRjTDxcClBmDkTBazKKChKklAFcITvNVgz1dstI7tMogqJcGWterYtR0qpVecOXdP7VaSkAqQACqjO1BlToKvmYX9jPouSRujPTPpDM0V9cYkJO6KvQVhhR19Uh0UkiefIyUQPtozaCC4jTJTwQALnys4HrlP67/rBybZ84jS7K8AxyAX2RzD0m6qe6/UehB6RdesEbLdWp7u/WMCsqq7hJAy1BYbw1ry5Qtnrj/4h6BSUqfg5OGnUPFyTZWAGTHL5xFtk1Eh1mpNKCpcv66GOtI3djqU5Dxc8NcvOkQr+tCJUvGXWqjJBLmooyQ5P0eGrNtRKWTuTEEFiFJZj/8AYcwTCtaRNUQ7kMAnIPRTFQBZWWVQ/i1NMDTXJSfaDZTPBnYSJksBKkCowhRPA5EnxPCICbgKrJLWZwQUlKUqO8oyfewAD3yFKI6NURcrYpElLN2kwlRVi3hiUSTiUM82w8AIq1sUVklVTk2QA4ACgFchGrGm7N9RxVEWbag2GWkIDMS2+sD8Shp/KKdYjlMSFJ/KI0wtlk+cVw9vBJP3cnaY5JjkmOCuGqQpwHRxgJ7Qrl7eQLWgfeyAmXPbNUvKVOPEp/hqPDBzguVxLu+1hCt8YkKBRMRouWsMpPePWUDlipoPFLRL4MUhQb2w2cNitSpQOKWplyV/jlKcpPXNJ5pMBIgPRFBK6b5MlwUlSTVgooIPFxy0gbCjGk1TOTo2CbeiihaUKVLUUqAUhRCkkgsQrONLum3G23dZ553ZgCcemGYncmDlvAno0Z0uzFT4Q/h8ovXs6mkS5shfHGOeIMrzAP8AdEOGTvSx2VJqw1dDImLKySpeHeOTJDZ84KWyW6MI1wjucP5RXReacRlLoUnCfkIPWZRIANR68opjOtmTkSddeIzFDddLprXFWr6N9Yrsk9pNMtRwiXWcohjhZwB4lL/KLusOIpNptpRalLSkBCyFKK8lEOgBm/lKuNYGaSCi2y4rAwgDKg7mpEaaYiXZfgnhe6RgYtnStR4RMURoPPzjXmhFbipY22NAx6M4YLs2oj1KCS8MbQCQ8saxFlsDEsrCU1YdTAO1X5IlOZk5Cc8j+sTvKk6KFjdB+RPTElNpTGe2j2oWRFJYmTj/ACJKvMUgdM9qFoW/ZWbDwMxbeSXMap+Edofc0a3WkAgkgZgAnM001/KAV+WhJCags78AWEUqbedrtKgqZORJIy7NAxAN+NRP/brDg2B7ZKsc+asgHCpS6YtN0NlnAvHJuw1JLuHESiuYlCUqKjUM7dScgOsXSw2Iy5WGYrEcyfo+Z4PAzYi1IXZgQGmAlEwHMTE0IPKlOUH1L/WGQVGZJXsVW8bICohmoT3BJP0is22ThLN+lHi03pOKQpmKlAjoliPEwMtVkKph4YE6alID8osiSvcq65TniOHXjHMyyMM+5qRZ5V2LDpcJpiJarl0vlTXzjy03UEhmg1IBoqCpbRyoNme6CVsYFhU8fXWBkxq9YNMGhtUwin7QsUNqVHiidfOCUjtI7fFzfb7EqSms+z4psjipP/Nkji4AWBxTzjIo16yWtUtaVpLKSQQeYiqe0vZ9Mqcm1SUtItTrAGUuaP4srx3hlRVMonyKnZRilaplMhQoULGmzrvREsFyzD1SJWz22kmXa5GJaRiVgOrY90OdK4T6oAs6haEkzJakPoS5YUo3OFZNjrOnewk1cOSGbXlHkwlT3LHFNbmkbb2bs56ZoymBj/UmnyI8I6uPaAihL+qxOvdH2u7kzBVSQF96XCx4OfCKnc62WCSzF++PQlxZDXk0BF80Bbu+sAdqSibgEskAYiWcVU1M+pbnDy7fiAajawOF8JVaJcoYVIWShanfsl/CDzOnInhE2uUk0x6Sjuhu47xRZlTO2XhStBAch3pp0eI872m2VBxJ+8WSRhlustzIGcB9ttnFGbM7RNUYFSSWIWgkpWRwUk4HGmIcYCy7AUAO2AnEFEUDjLDkC4A8IGEdV2bkSVP9S0T/AGnzlP2VlUBoZmFPQly/lA20bT2+aPfRKHJ1V/0jhxgbOvyTLSyi5LME16wNtm1iQHQgn+o+vRh2iPditTfCJlrmT1OJk6cvkFYQemEA+cHNiNm7JNxzLUN5JpjOnHE5JGY7ooc/amYojeSgNkA5HfWBlrvJSgXUVPz8s+MZNJqojYRl3L7tNaLNJnL7KYnsnGFnJFKpYVLGAf8AvfITl2iyNPdD9+UUw2lXH19IYSqr/tDo2kb6NvcvP+/q00SlCBxIxEfn+kHtldupqp+Ba3CwMNAAFCoFOIceEZhPtmIMAAHdobs14KQqhbI9CKvGx1ATxRrY3e573+z3mMW6i1MFD4RNHun+4BuoHGNMnTGSSOEYXOmfarOialW8pILj4ZiD9CHjVNjL/wDtlkQs0WN2YOC00V516ERl6ZfYt+6PyjldgK1VObQTTYmBZg7V4AfVokyrOBlz84atEzgHPkOgh9iSPbUhAUWADAc6cBpRor94BRdi/wCvPUwcnWQlic4g22wHC5BLcDkO6CQtlKvFFWGhzgYZDCsWu12IfOmsCZ1nYmkMRlgUy/CGlRNmpY/SIs0YaZjQxpvJHfSC1gsiLZZ5thmqCRNYylH/AJc9PuKyoD7p5GBM4sfnHkuYxBBbLLMfrGOnszVadmZW2xrkzFy5iSlaFFKknMKBYiGY0/2hXRLtVkF4pxfaEYJVpSkBsQcJnKBqAUgAka4RxMZhCCk0+7tpEKTvbp7q9/rKCCdo0fhfz/aBabnlKYhJA6+BbXOOplyh9wU5ue8+tI8O73iX+01D2b36mcmbJ4b4HIslXm3jA5d0GVNmI0SadMx5GKnsdMVZLbKmKDJKsKjphXuk9ASD3Rpm10kpWlafiDFuKcvI+UXYpuWP5RLkgoz+CtXxeGFBlSf4iqFTOAkip5FvOIF2WcSDliBqofiGdDxBAPIiJkuSEklq6/OBt5LqGyqzcv1eHwgkrZPObeyLLtRf0pVjK1hyQlKVB6CYoIUon4SCajl0MVKXZ+1lTJUyikugvm4JfwNe6Cl0oTPkzrIs7s9CgDwW1FD6jkIr9mtSjgmKG+UmVNGf3sk9mt+rIX/cYnXsytPv/P3Ka1YrXYoN5zlIVhNCHHgWP1iDMnqOvp4s+2131EwBgaf3DQ9Q0VctrDkkhsKaTOEmo4R0rNtI5UusNKmVg0rDbSO5grHAjgrjxMyDpga0dLMMvBO57nmWucmVKDqVV82ABJJbRhEG12Uy1qQc0luGXKNT7Csllu9nt8MpVmVlNqnlMAPzHyi+bB3obHbzKXuy7QW5JmgUHB1Bx3CMYsVpVKmJWnNJBHcXjSbQtNolJmpJSpgpKs8JcM/RWvLnAzVoXw78n0EKjlHAkDrADYLaQWyyIWaTAClaeC00V3P84skFF6lYuUadDSpTxGtMvJuf0iaYYWK90GhUkVq8bNSnhx4+tYrltlu/f3+jF3t1m1eK7eNgJcpDHPhXVuv5w1MS0U60JrEGavTgXHWDVssbB3c6+vpAudKrWOYaINtSy1UZy44Maj5ww/6QY/2MubhKBTCHJ0YkPxIppBazbP8AY1CUzFBjiU9GDnCnLMAV4wmeVQHwxuQLub7pUztUgyZ0tUtctTgzEqFMhu1ri0rnGSXndMyzrwTEtwOaVB2dJ1EbpbVrJUVB9TQF83Hj30ED5tlC070sKrkWbJnANNOucRvqXd0VxwxSqwUqaQSxfoOHOJMibX6cnjiVLpTLXhX0YhXttFKsid44pmiAanmT8I6+cSxTeyCbS3YYFnCwQpyHy8o02yEWqxoq6gGJ1xI3T9fGPlm8do584kqmKAPwpJCRwDDqc41b/wBPG0BxWiyKLu09D8aImfOWYux4nDkRklZfJlyHNvXr5xUtpbGZJBZ0EsFZ1zbyZ+YjV7SQE1oMozvbJikg0IUpYb8WSx/cGWOaDxhi2EMC2JbYVDNJCvXKIt82XBa5yE0RaUptMrgJiA0xI5lLq6oESbrW4KTmHY/pwP0jvaiUo2NFplh5ljmCZ1QTvpPIiJepjVSX1/P1KumlbcH3Al8JE2yTUn3mExH9SKEPo6SRGYLnRrU2zoMwFBeWrCtJ/kUAp+uFVRxh2T7ObCZhcFRHvAEgF60rQ1FIZ6iS1M3GpJuCMgs1nXMVhQhS1HRIJPgKxZrj2GmleK1SpsuUliRhwqWHDgPlRy8aX9hNmVLTIkyrPLUwC8ONWJyCKkFxwyg7dWzonFS583tUVDMUh2YhgWJ0hb6lN1Eb6bSuRXLr9ltitOMpllCQcIUCpnpli9+r1cCkEUexGwSwrEVrUXYKUwFNAPq8XW1TEyzLlJ3QGZKQwA0q1OkMSUmY6KuFlRJyauXlSNc0mAlJq+xXtg9lJF3dsUue0UGJY4UgNhFHzJrGSe15CReKihQOJCSWLsa58MnjfBIBVzT8uffGU+1vZGSCqeDgnLdTB2WxZQpkQKvwEZDKk9zfSlJumZIDF29nlsCzMs6z76SUOSz6gDjFKnSFIVhUCk8DEi7beqTNRMTmkg/p9It53EdqZsXs6vc2W3GSs7s52/6iQ3+pI8UxtAMfPF6z+0Si0SqFkrSRoofWnzjbdjr9TarJLmjMhlDgoUI8YVH2yryZL3RvwGyI8Ij14TQ4SRZ8viIA3lZElJNUnMVpqCPIxZliKxfV6y0uAyyR4d8dqrkHQ3wV222MmgfgSzZakxFRdCEk49/g3u155mJJtJWanu4Ac9Y4Xl6rCJ5m9olGPCluyNa7uQtWLEoHIAFmFRlkMzlSI0+xzB7k1Y4OXr84nKNePLlDS5zPp6ziVq+SlOiv261WpCcJqqm8HIbWjUMOSrVOZ1sP6s8hwgxJUFc4VssCZgAU3HIetYBwfkPUvBnF87cqSpSLPhZmK21/lGVObxTpkwqJJJJNSTUkxzCJj0YwUVsRN2KDuw1+/Y7ws892SlYC/wDpr3V92FRPdAmw2NU2YmWiqllhpFxvjYuTIsbqW0wEEzKkEmmDCMhwpnmYyWSMXTNjByPo6+AeyU3A94A9Huii2ualTqUHClBQ1UlmBSDw95v6ukE9ib3+23MghWNaEdmo1BK5LM4dwVAJNc8T6xWZUxa1MgFIDO+Wr+Tf4xolog3TZVFQZ2S44UNPyi1yLIHKFe5NCkLBr7w+cE7ouHdDipNYl3jdWGU4qRrwIhU2pJxCi2mmZJdckolzJCiQuxzVI5mUolUs9P4g/wAYP3Za8BBQKr3VIIAfKr5PlXlEbaiWJVvs9oyRbEGzzOAmpIMtR/uCe4GB6KKUlmIJFdGb94lrXBwLJS0TWQul0yTMmqUtf3SQkKHxFXTwrxi4y8KUsAEaJ+b9Yz66L1s4SZZWTNQahJc8WKhQkFx3RYL22rkSkpVNXKlpDH7xQJZtEguo/XSE4I0qfI7P72muAzeMgqIdTtmOkRJ9oZmfUumpyOTdIq9q9sV2q3kTiFCm9LmMR0CaxUby9sqSk9mlUxeIsMPZoA0JqSo90MyRyK9KbBxNNe5mk22+pUhClLmYVMXcOc86ZCMk2m9p6VLCZMtM0JDYpgOFR1IQ9R1aKpf21tpth+9Xu6ISMKfDM95iFZrnmKrhLcevCDxdPXuy1fg6eV8Q/wAls2yvkWq77KuYmWJzmqQEkh1AgJFAkAJpxihRplr9lok2cTjOlFWDF2WLe6A5KPKKlO2ZWpT0T1+bCLFNcUSOK7MIbJ3ooyVyaOllpB1S+8kHj+caD7Mr++z2o2cn7ueMUvJsYGXJ6d4jPLBs0qUoTBiKhlklJ5cxGv7F3bYp9i7RctMqdLJC1LVvSl+8laSSyaKCg3OOlvwaqRoUydXlof0hm3XzLlJdZYnJLFz3ad8VX/fFUyWDLCXyxgvUOCUnLQ15iBKppJdRxE5kuS78YT6mm2csV8k+8tqVziQl0o4DM9TAogc6xKwhq9fGGpksVhTm3yOUUuBntGIaEZnEdI4myCS4JEMpCkllZcYHUFRNWGzAf9P1iIs5+YjhdqrWvziBarzbdSQVcxHOSXJ1WSVXilBbzGWtIk9viqMoF2eyBVWI49a+MTEJADDSAUmzWkjDYUKFHqkRIsFvXJWFyyyg7FgWejgGj84mHaOepTzFmakghSFHdUCGZgwByYhiCBAuFGaU+TU2jYfYBeCpVpn2ZRDTpSJyBmCUliQf6VVH8vKNNl3UET1gCjuOmnhHzdsvtKqyTETUEdpJJXLKgSC4KVyi3wrST0PB40y5vbXLnLe0PIWaFTYpfcRVI6+MBJNoxre0bOkhI4RwsBaSOMVywbTy5yQoLStJ+JBCh5ZQRtF8IRLKsQYCJ296C0bFK2yuXtrJPk5LQe1lnXGlsusVRFu7dEuckMqYkFQyGMHCv/WlXMYhFysW0EtdrSC5GJjXPT5wB2p2Z+xTlJlD/hlntQCXMtSjhWkfyE4CP6TC37J32/fkbH3QcHyuDO9sbAZc0KBLTATQ5K1H18YrMxBNTU840e8LCJqGWXbeA65wFRciHcg8csxFGvS+DIyUo0+xUUSSaAP0rBawbPrXnujifyi0SLClPuSx1dz+kTZdmJ4k13Rn5OY1zb+DLr8UCLFcMpGbqP7wYlIYBgQzEaNXnDoUlJZRSg8KleuiQSPKDF33HOnD7uUsg/GvcHgHPnE8s+KPyxnoZZ7vZfIEVJJIKlfme8x3Ls7ZJbmaZ9a+UXCTsQqWkKmzGAzRLGudTn4kx7InSZB3UB/xHePUigeBWTNk/txr5Zzhhx/nK/hFaXdU1co4UuwIdm4n4s/AaRcdmdiZKkpJUJimGNkkAltA5ED7beaVg683I8oI7HXh2K1IZ8bN1H7wz+mlJf8ArKwX1EVtjVBe37ItWWrjulm/QQHtV1zJfvp6kVGfGNBwuKw1LSCCDUc4P0UtkLWV0Zylb+mjxauGXhFh2h2fS5UjdPIkRU585UtW86h565GOeF8oJZl3O5hI6eqRFVNPr1yjk3og5unhiFPEOIbNpSQ7hTvlpCnFrlDVJPg8tM1IDUcvr58ohWa7HLuD1DNDq0Y6ajp4wNv7aNdmIAlKUDmXYVqA7O/6Qpx1MYg9Lp3d0Odk+kAro2ol2jLcUKYVGvUcdfCCBtHQd8a6WxjTMWhRIvCxGVMUg6HyzB8CIjx6Sdq0RNUKFChRpwoUKFHHEqw3hMkqxSlqlq4pJHyz74ut1e1eendtCET05EthX3/CrvEUJMOCBkk+R0dzYLqvK77UtKpUz7PNJBwL3XOuZY9xgl7RbwtH2V1y04ULQDMlkv2TsrEDmC/QEiMOmp3QecSBeM1aBLVMWUJySVEpHRJPponnhUlsxkVoyGhXecX3iZgUlFMnKwFM6Q2VMVWiVYrrXMZUoEp6uzFvddi3XWINivOXZ7NYkrOCWtytQS591bE8d5STrlGo3Vf8uZLlv2cwucCt3CQcmOWJtKRFGeXJxst1f0My4oYyuXdsbMWCVJwD+fdB/tSXbqqCdn2WkjdWtSuKUDAnvw598WcylTFNMNNAHEdCzBKsoJdMnvNtsV/Utfgkhq4dl7PKS8uUkdQ/fB1FnaFZVBqUh+K8eGEeETTySm/c7Idpu8KBGX7Rnt43CqWreZXQuPDMRp0AtpLvBTiFCPk+UPSoWylJswAyEO3Uspmhg1altIloTnDFmop4NmI0CXbEt7whtdpAqA8ArJeRaJCrc4jtJmokXgQtLg8Yo17ljWLalS1ghAJ7vr+cRF7GKml5qwgZkAOfyHnBwaXIDTfBns8jKJN2bOT55+7lqI/F7qf8iwMXjDd1kPwzZg6TFf8AinSIV47fzFBpATL5q3j4ZDzgMmSKHQxyYrDsB2SSqfOCQAaJZnagxqz7hFMmrSokEVHJsmGfCO7zt06YrEtall9S/lkBDEm0E+8MquKPX5vHn5JRk9i2EXHli7JIqEh+jftrHFqs2OhxBuEOqmAZv+T/ALnwjwKUMv3H7wpxQdlM2wut0JnAVTuq5jQ86v4xUY1abIStKkKqCCPH1yjMbwsRlTFIPwln4jQ94ijpclx0vsIyx3tEeFChRaJFChQo4w9EOphpMSUJgZFOJWWy5JUtV0215aDMSUkLIGIJdBYHT3TlxMVOy20IH8NCj+JTnwS7DwMW3ZeSFWC3ggFkBQ5EJmMev5xSIj6feeSL8/8AEN6n26WvBa9qbSDZrGEkFpda5Fk6QFuq/p1mVilLIf3kmqFcinIwOhRRixLHHT9/7EZczyOzX9lfaylRSiaezI+FReWrOiVmqOhcRoNm2hRMLZK/Cc25HJQ6R8wBJMWC4NpJ1mZL45eeA6c0qzSfKCcUDGDnwj6jui1haW1glGPbJe0wOHeaGdScpqBqeEwflGo3PfUq0oxylhY1GRSeCk5pMZFi5wceQhHE6SFAhQcGO4UNFlMvewdkphr6ziCiyrJYJKjwAf5RadoL4skhINrmy5YzAWoAnonNWeggFafaFIQlrMjGKMaJQ3GlSPCFylp3YcYOXBMsWzs01WyB4nw/WJU+fZbN/EWFK4e8r/FP1iiXptZaZoIVMKR+FG6PKp74r5n1bXMjrq3fCZdSuw2PT+TQrd7RAzSJbDRS/wDxH5xVL0v+0T6LmqYvTJLdBnA1K2HHPLgXPL0I7QGDnj0z1hEs0mPjjiuDqRJCdaZdfVY5WWP09ZfrHZmM2ulKjX61iOpdQBn5wuw6O5k5iMyMn8qn1nHomgihDefAxHWugzPId9fAeUNS54qB9Q2vd4R12dQ5MLCpJybXpHEqZ1EMzVu7Zmvi7h8/WcRDMUC3Dm9KRzZ1HBtD/HTqIfRaae84ycl4bQkNQN5xzLsKVHm+tOvOE0wnQ6UpPwpL8UgkjuBOUcJ2fkLqqUmpyAwnxzhYZ0knsk40f6wWqz6coZlX6FFlslWRCgx8fzjblENY9S2OLZsZZ1e7jl9FYh4FyfGObBsJKzWpau8JHQ6wZlWkM7dOHWJsnEv3UvzEMWZyVKQp49L3QxZ9nrNLQoCUjIglnJBo7lzR2iiX5cyrPNKCCxDoJ1QTQ9dI01FmWf8A9J7xEe9NmftCQFBwMjvUfgQI3HJwd3aDjJIrWwEgzJdtlDNcmnVlAf8AdAOR7PraqUqZ2JSlKSrfISSBmyTU+EXzZPZ1ditYWlby1pUlQUMJydLlvxAVjR7TKxS16ulWWVRxiWfUZMOWUocSodkjDIkn2PmH7MTmYcFnAh9dIZXMAj2FJyBeLHj7HojnFDCp/CGysmDUSeXUJcEgWhi4JBGREHLk25nSJgWCQR8aSy24HRY5GK1CgtKJpZZS5Poi9PbzYZUtPZCZaJhSCyU4EgsCylKyNfhBjONo/bfb7S6ZRTZUHSXVbc5hr/iExQZcpSiyQSeAcmDdg2OmrYzGlJPGqtPhGvWMlkjDkGMG+EBbRaVTFFS1KWo5qUSpR6k1MWXZC8JwPZ4FLlcQPcfV9RxEGLDspZ5QClJMw0cqy/xFOdXgv9nYUcAPTQPoGGfOI8udSVJWUwxuL3Y5iGpJ8vLwhwSXqR645ZQyqS7VZvLpE+WkszcvQ6RMkNYwhLOaGtHFP0jxaQPDwev1+kPqHAGj6QyZIBcdWNc9K11PrLaMElRJ8eufLpHEyUAcyetGJYlu8Z6sI5mTA+bOWBo/IM2ccuXqcydM84KjBLGEOGPXw/SsR1qoXSxHmefhDi54AIBZhX6j9usRe0zxFw46dMunpoxnHgZKSXDjTUuC9OX1iGH7650+cO2o4lJbQjxA86NHSUUd2HPN/p64QLVhIYkTS7aCJ0mVi1IrpHsKEZW0th+NJvcI2ewA4SVKqeP6R1abvllWAy0kMDUPnTM1Hc0KFGwk3EVLaWxXb4s32Qp7FSgD8KjiHgYsFxTO0RjIAOVMj3QoUdLs/kpl+Aal2RKkIAdAGiN3TKPZiATVzlmSfmYUKKIEMhGWBl6YxLsVuWkMDQguNOEKFDZpaQE90YJeCyJi0jIKI8zEWFCi+C2QvO25M8hQoUEJFFg2YuSXOJK8RbQFh+cKFCc7ag6G4knLcu8iwS5Qwy0hIzoK95zOcdq106d/5QoUeTLlFiPXo/rKFiJppChQaO7j0otSmY8wYcnLZPh5woUGgGJC2Jbgrr7ppHgQ9Dz8nhQo1HMaVJSd9hiAIfuHhETtDjGj8ObQoUaccKluS9fQhkpZL605fADp1jyFHGnMuUCCfw5AZVB/KHVTinIkfvChQD4O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kaimei\Desktop\2012-05-09-041-solar-o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4092"/>
            <a:ext cx="59436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172200" y="1600200"/>
            <a:ext cx="6858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899172" y="1600200"/>
            <a:ext cx="1958828" cy="3579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79476" y="1422255"/>
            <a:ext cx="21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Light </a:t>
            </a:r>
            <a:r>
              <a:rPr lang="en-US" b="1" u="sng" dirty="0" smtClean="0">
                <a:solidFill>
                  <a:srgbClr val="FF0000"/>
                </a:solidFill>
              </a:rPr>
              <a:t>collectors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(mirrors)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48201" y="3405664"/>
            <a:ext cx="2057399" cy="2333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1" y="2667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Light-heat </a:t>
            </a:r>
            <a:r>
              <a:rPr lang="en-US" b="1" u="sng" dirty="0" smtClean="0">
                <a:solidFill>
                  <a:srgbClr val="0070C0"/>
                </a:solidFill>
              </a:rPr>
              <a:t>converter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Inside is black-absorbs light and </a:t>
            </a:r>
            <a:r>
              <a:rPr lang="en-US" b="1" dirty="0" smtClean="0">
                <a:solidFill>
                  <a:srgbClr val="0070C0"/>
                </a:solidFill>
              </a:rPr>
              <a:t>converts</a:t>
            </a:r>
            <a:r>
              <a:rPr lang="en-US" dirty="0" smtClean="0">
                <a:solidFill>
                  <a:srgbClr val="0070C0"/>
                </a:solidFill>
              </a:rPr>
              <a:t> it to heat.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9095" y="4419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Heat trapper</a:t>
            </a:r>
            <a:r>
              <a:rPr lang="en-US" dirty="0" smtClean="0">
                <a:solidFill>
                  <a:srgbClr val="00B050"/>
                </a:solidFill>
              </a:rPr>
              <a:t>: Light can get in through window, but oven is sealed so hot air cannot get out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this is?</a:t>
            </a:r>
            <a:endParaRPr lang="en-US" dirty="0"/>
          </a:p>
        </p:txBody>
      </p:sp>
      <p:sp>
        <p:nvSpPr>
          <p:cNvPr id="6" name="AutoShape 6" descr="data:image/jpeg;base64,/9j/4AAQSkZJRgABAQAAAQABAAD/2wCEAAkGBhQSERUUExQWFBUWGRgYGRgYGBsYGBgYFxcYGBoXGxccHCYeFxojHBYXHy8gJCcpLCwsFx4yNTAqNSYrLCkBCQoKDgwOGg8PGiklHyQpKSwpKSwsKSwsKSwsLCksLCwsLCwpLCwsLCksKSkpKSwsLCksLCwpLCwpLCksLCwpLP/AABEIANQA7gMBIgACEQEDEQH/xAAcAAABBQEBAQAAAAAAAAAAAAAFAAMEBgcCAQj/xABFEAABAgMFBQUFBgUBBwUAAAABAhEAAyEEBRIxQQYiUWFxE4GRofAHMkKxwRQjUtHh8TNicoKSohUWJENzstIINFPC8v/EABkBAAMBAQEAAAAAAAAAAAAAAAIDBAEABf/EACwRAAICAQMDBAEDBQEAAAAAAAABAhEDEiExBEFREyJhcTKB0fAUM5GhwSP/2gAMAwEAAhEDEQA/ALENpSykzZaVBWbCvyEDlSpShSXgqchWukOSmHCJKVDlHnUvBQC1XOldCohtDr4iO5Gy8vGO0ClSySFYVBJSCC5Dg4shwgmEDSkehIV8UY4JmqTAN7XESCJa1FNWGL8KgZbswcBi/F+NFMmT0qIUSUuw3X01bIGoy4ZQdRZ+AaGpzJLZks40DnNRySMudYz074CeR9ypX9cVqtfZzJRUqZJBwqwMSQpwnHkOT5caxV52zFtmWgzZkhSMUwKUVYUDMEmqqVc841C22ZaZQKklIWUkDRmUMtFce6BuCDjPTsam3ucf7LV+OUniDMCiBwGHFxbuiTJs6E+8tPdjUW4B0gPzhgpjkwCdHNWEkWmSM1KP9KGDcnVHMy2ySGwzdNUCg0YhWcDgjlHq43UdSO7TLs6y4kKSeInLQacezwvEiXeWH3ZSB/VjX/3rMQuWUegCCt8HHlvlompWlUmQMYIKkyZYWxo4VhcHmI5ucmyykypSikJrQDEScyVM7vz4cIS1xwuaOIjLZuyB21Fls1pXLNrtU2XMwkJZImuCstQqCiX4ExV762LEoIMq1SZwXkCFSVg5MUzAw7yItt5ybdMUhFkxpSJYJKZYIJUVGi1AnXQsIq157PzrPOSq1LBmEpUAcZKyGapRhAB6U6iKItpcg1F7AW07OWmWd6RM6pSVpLcFJcGGbDJInoSQQcSXDEEV4ZikaTYFTEklSlS3yVKWUqB4hWgypBhM+bLUFrWpcwCi5gSVgEFt4h+HhGeu2uDnjp8mWbW/+6WOAQP9I/OA0aVe+01lNrItdlkzUkYZi0JCJoU53klJAUQ9XFe4RIvLYqzKQmbJCV2dfuTUU/sUM0rGTGDeWlwD6TMthRoCNiZR91bV4JPzBpBGybHCWXCxQv7iWH+LEn9Ix5/CN9PyzL8MdIkKOSSe6NXF0EBsKFDQHGnvYlUNLukOXlJJOoWw+Qr1gXnl4NWOPkr2yl4TJQCRZVNqtLhT5OQosrx6Zxd5U0qFCwPLPkGI9GAc67wkPgmpSMm3gT0BMKXfCUq3sWLgpJQBzq3rKFOTb4GUqDa+0ORAHCr9ax3Kn2gGkwnoUlIyyxUHzgZKvNByS7NiUCG5gMYkG806pUhOmh8+uUFwCwmmcXYhhp+2cPSxzMNSwK5l+b5w5loHhVgUSZaBxh5JZz60gZZ7ZiXhcBIcqVVkpSCSfKIq7+UpaJYQEoocqkqHvFWtWo7BoZBagJOgla70CXDkEAnRmFMzzfL8JqIYu+YpU1SVNufCBnjAIU5zLhh+kQ0I7RYKSCKS2riYq4MzZCnMQSuKUk2+cCzBMtic2qM9SGDa1hzVKkLTssO1VmazSyfeUoFTZP2bFuApFRKIvW1FlH2dAScQCwOLbqqRWP8AZzB2c8HYDqSawjTY1SSBOGEuWzFuuv7QWmXWWdSkh8kvnTJ6ARHXd6jwHJVD8mjNDN1oH9gX9UhYS8SjZC9RhbvPUcobMk5fUfnGaQrGSBEdSy2TcolGV66xHtEtg5gkjrIU6YwJJ9fSB020Vf0KP+sTLdqkVy7iztEeRZcUxAzcfoY7Tuc3sWadf0+QhNnswkz52GWAjEta0biRiUnswhOZJBVrDF27L2qclSbTh3lY3Vos1IQkPRqVYxZU3HanUqzz04SSFmYEkpAyCcQIblSGE2m1ylqVKlrtckEFSSEomJf/AONdEzEvrU/OKGr2lwJt17aAlr2YVLG4QFZqDkoWBq+aS9GoaQLvS8ZkiStU1KWQNxmVU5JOpBz5NFstN9onJYomy5miJqcC3ZjxplWsUDbpZGBBdQKZhyYg0SFU0BxpqNOdV6FB2uB8G57SKGJpfETU145vB7ZjbKfYicJC5S/flKqhWjt8KuChApNkwjEW79OeHX6QrLZSuYB3uCPJyA/WGakUem6o1NEuXaUCdZVpVL+NEwtNlE5pXxHBeR6w19imlKSGRphSSe8k5etYoF3X5Ms00Tpaj2qSRvZFJLlKh8QVqDxMaXc1qk2+WZkqUJU5NZkhziyH3koGq0cmccwRCHjb3TBmtJAMucjMk8d7XgKfL9uFW1YZ0muQZzmKnI68IMosSSzLUnk/5iOl3UrNKwR/MhOXcRAqLXcXqQGCwt8TOKE9+TQ3bbYqSndlTFoqd3CriagkEij5ad0FF3OvMhBSDkC3zSQOVIjzLEr8OebcshQv8oJc7mWV87SSJhZWEH8KkhGFuo+sQpl+JmkiRiQhLAqSSkqJyAD+6K6aiDV8XfLMlZXLcpSpnSaEJJHHUcYplyHDLqkuokgtQpDJcGj7wUO6HYoKT4FZJ0jV0S/Qyh3sgBWvWsJAMOyrPiUBxLDhX94kCvuM2hCTLwhWFUw4aapcOOpy8YiScMoqKiQkgjE2IFsgW+ElVW0HODN7XP8AeHDVMoJRhOqgpTnPVwWgXOs9FCYwcggPmD7wA0oIrSpE92yRc9ilrUVJWMHxLO6nR28w2pBgrZrtldsuYl/eSg5VAJUDThQOP2rki7igEISh0F3mKCXxVCgCMn4GCmxKFJUrtQ6xMxYiHCnIrjBzcux4xr4sxfZoFos2JCQN0OCzVAY+dYHJusJqQlWdWrTWrwdmpBAMRpiPKkFFbC5vcCrs4DswiDPsqXJz7+kH1pgfaZNSevdBUcpAG0WUfXl5xFVKgtMlxBnIhbiNTBsxMQbV0gnNHlEGdKLuNYFoYmBfsoKiTzrl3Hv+cc3bJUqdLQ9CtKQeRWHr0gobHukt+VI8uGzvbJRADBTtmNxJUX1akdpNbNAtNglTaqSmYl3wqYpOdWLg/KJ9ms6EIAQMAyZJoBwAySDyb5QxJ+0KAxJkKGhEyYknuKFD/UYbMyZUdmlH9U0EEdwPnlFOxKk0/gH3nZAuZ7ykhWdKtTeA48+kZ77U7qWibLnoACCjBhVXAUjJLBqirjUHvtm0W0v2W3ysfudiGJAZpiiMTcRgSxOjxC2gny7RKWle9XIkihyKaMkjuyzdxAOKmmh8ZyxyTMmKUzEkldRVkpISCc6MA7ivdwaJ1x2QJSokh9AajdDuefDqY9l3WsTDKlS1zJpoQMyCKko1bJ6gZ9LNs7cCbKFma06YrJL7kupqSPfVyG6OJiVYp5LhE9HJ1EIR1SYEuPZXtyqfNmYJQJAUQ61EfgRR1Cme6NTk9isiEyikyRgKcl/GWViGJWrcBD8xLmtW7qcAMgOUc9nHsYOljDeW7PC6jrZ5dlsi2WoypyETkJwlbhYHuiYGemhNDzBHOIq5gTmREC4rWEqVLWppc2hP4FD3V9xoeRMUHaTbi0omzJPZiQpCilQVvLBDjM05ih6xHnwaZ7cFWDNrj8miLvKWA5ISMnJYeL0gfO2nspcfapQI0KgYxy126ZNOKYtSz/MSf2hiF+mhus12/bwQuyT+zmylqMtQASsOXzYPXMxnl2yDMRSZQZBwSnMthUoMHJLilTxgI0T7PckyYgLQAoGmYBDE8ekFF+nunQLWvY+ipd+IX/ElDrQ+Ry8YI3TZJE1eKUCMD1qAFHvqQkv3iKrddlVOnIQMjmGD0qSDlkPlGgyLvTLCJbsEoIBdiokjEW1NB/lEuLd2dkVbIBosm8pKku5UXGujwHvS5l4VEiqK1oK5Z5uDF2MoKnMCCAHUNaZdxLx3abEmYlKVZF3/AMSA5/uiinQpc2Zyq4FTgEKphINTRjTDxcClBmDkTBazKKChKklAFcITvNVgz1dstI7tMogqJcGWterYtR0qpVecOXdP7VaSkAqQACqjO1BlToKvmYX9jPouSRujPTPpDM0V9cYkJO6KvQVhhR19Uh0UkiefIyUQPtozaCC4jTJTwQALnys4HrlP67/rBybZ84jS7K8AxyAX2RzD0m6qe6/UehB6RdesEbLdWp7u/WMCsqq7hJAy1BYbw1ry5Qtnrj/4h6BSUqfg5OGnUPFyTZWAGTHL5xFtk1Eh1mpNKCpcv66GOtI3djqU5Dxc8NcvOkQr+tCJUvGXWqjJBLmooyQ5P0eGrNtRKWTuTEEFiFJZj/8AYcwTCtaRNUQ7kMAnIPRTFQBZWWVQ/i1NMDTXJSfaDZTPBnYSJksBKkCowhRPA5EnxPCICbgKrJLWZwQUlKUqO8oyfewAD3yFKI6NURcrYpElLN2kwlRVi3hiUSTiUM82w8AIq1sUVklVTk2QA4ACgFchGrGm7N9RxVEWbag2GWkIDMS2+sD8Shp/KKdYjlMSFJ/KI0wtlk+cVw9vBJP3cnaY5JjkmOCuGqQpwHRxgJ7Qrl7eQLWgfeyAmXPbNUvKVOPEp/hqPDBzguVxLu+1hCt8YkKBRMRouWsMpPePWUDlipoPFLRL4MUhQb2w2cNitSpQOKWplyV/jlKcpPXNJ5pMBIgPRFBK6b5MlwUlSTVgooIPFxy0gbCjGk1TOTo2CbeiihaUKVLUUqAUhRCkkgsQrONLum3G23dZ553ZgCcemGYncmDlvAno0Z0uzFT4Q/h8ovXs6mkS5shfHGOeIMrzAP8AdEOGTvSx2VJqw1dDImLKySpeHeOTJDZ84KWyW6MI1wjucP5RXReacRlLoUnCfkIPWZRIANR68opjOtmTkSddeIzFDddLprXFWr6N9Yrsk9pNMtRwiXWcohjhZwB4lL/KLusOIpNptpRalLSkBCyFKK8lEOgBm/lKuNYGaSCi2y4rAwgDKg7mpEaaYiXZfgnhe6RgYtnStR4RMURoPPzjXmhFbipY22NAx6M4YLs2oj1KCS8MbQCQ8saxFlsDEsrCU1YdTAO1X5IlOZk5Cc8j+sTvKk6KFjdB+RPTElNpTGe2j2oWRFJYmTj/ACJKvMUgdM9qFoW/ZWbDwMxbeSXMap+Edofc0a3WkAgkgZgAnM001/KAV+WhJCags78AWEUqbedrtKgqZORJIy7NAxAN+NRP/brDg2B7ZKsc+asgHCpS6YtN0NlnAvHJuw1JLuHESiuYlCUqKjUM7dScgOsXSw2Iy5WGYrEcyfo+Z4PAzYi1IXZgQGmAlEwHMTE0IPKlOUH1L/WGQVGZJXsVW8bICohmoT3BJP0is22ThLN+lHi03pOKQpmKlAjoliPEwMtVkKph4YE6alID8osiSvcq65TniOHXjHMyyMM+5qRZ5V2LDpcJpiJarl0vlTXzjy03UEhmg1IBoqCpbRyoNme6CVsYFhU8fXWBkxq9YNMGhtUwin7QsUNqVHiidfOCUjtI7fFzfb7EqSms+z4psjipP/Nkji4AWBxTzjIo16yWtUtaVpLKSQQeYiqe0vZ9Mqcm1SUtItTrAGUuaP4srx3hlRVMonyKnZRilaplMhQoULGmzrvREsFyzD1SJWz22kmXa5GJaRiVgOrY90OdK4T6oAs6haEkzJakPoS5YUo3OFZNjrOnewk1cOSGbXlHkwlT3LHFNbmkbb2bs56ZoymBj/UmnyI8I6uPaAihL+qxOvdH2u7kzBVSQF96XCx4OfCKnc62WCSzF++PQlxZDXk0BF80Bbu+sAdqSibgEskAYiWcVU1M+pbnDy7fiAajawOF8JVaJcoYVIWShanfsl/CDzOnInhE2uUk0x6Sjuhu47xRZlTO2XhStBAch3pp0eI872m2VBxJ+8WSRhlustzIGcB9ttnFGbM7RNUYFSSWIWgkpWRwUk4HGmIcYCy7AUAO2AnEFEUDjLDkC4A8IGEdV2bkSVP9S0T/AGnzlP2VlUBoZmFPQly/lA20bT2+aPfRKHJ1V/0jhxgbOvyTLSyi5LME16wNtm1iQHQgn+o+vRh2iPditTfCJlrmT1OJk6cvkFYQemEA+cHNiNm7JNxzLUN5JpjOnHE5JGY7ooc/amYojeSgNkA5HfWBlrvJSgXUVPz8s+MZNJqojYRl3L7tNaLNJnL7KYnsnGFnJFKpYVLGAf8AvfITl2iyNPdD9+UUw2lXH19IYSqr/tDo2kb6NvcvP+/q00SlCBxIxEfn+kHtldupqp+Ba3CwMNAAFCoFOIceEZhPtmIMAAHdobs14KQqhbI9CKvGx1ATxRrY3e573+z3mMW6i1MFD4RNHun+4BuoHGNMnTGSSOEYXOmfarOialW8pILj4ZiD9CHjVNjL/wDtlkQs0WN2YOC00V516ERl6ZfYt+6PyjldgK1VObQTTYmBZg7V4AfVokyrOBlz84atEzgHPkOgh9iSPbUhAUWADAc6cBpRor94BRdi/wCvPUwcnWQlic4g22wHC5BLcDkO6CQtlKvFFWGhzgYZDCsWu12IfOmsCZ1nYmkMRlgUy/CGlRNmpY/SIs0YaZjQxpvJHfSC1gsiLZZ5thmqCRNYylH/AJc9PuKyoD7p5GBM4sfnHkuYxBBbLLMfrGOnszVadmZW2xrkzFy5iSlaFFKknMKBYiGY0/2hXRLtVkF4pxfaEYJVpSkBsQcJnKBqAUgAka4RxMZhCCk0+7tpEKTvbp7q9/rKCCdo0fhfz/aBabnlKYhJA6+BbXOOplyh9wU5ue8+tI8O73iX+01D2b36mcmbJ4b4HIslXm3jA5d0GVNmI0SadMx5GKnsdMVZLbKmKDJKsKjphXuk9ASD3Rpm10kpWlafiDFuKcvI+UXYpuWP5RLkgoz+CtXxeGFBlSf4iqFTOAkip5FvOIF2WcSDliBqofiGdDxBAPIiJkuSEklq6/OBt5LqGyqzcv1eHwgkrZPObeyLLtRf0pVjK1hyQlKVB6CYoIUon4SCajl0MVKXZ+1lTJUyikugvm4JfwNe6Cl0oTPkzrIs7s9CgDwW1FD6jkIr9mtSjgmKG+UmVNGf3sk9mt+rIX/cYnXsytPv/P3Ka1YrXYoN5zlIVhNCHHgWP1iDMnqOvp4s+2131EwBgaf3DQ9Q0VctrDkkhsKaTOEmo4R0rNtI5UusNKmVg0rDbSO5grHAjgrjxMyDpga0dLMMvBO57nmWucmVKDqVV82ABJJbRhEG12Uy1qQc0luGXKNT7Csllu9nt8MpVmVlNqnlMAPzHyi+bB3obHbzKXuy7QW5JmgUHB1Bx3CMYsVpVKmJWnNJBHcXjSbQtNolJmpJSpgpKs8JcM/RWvLnAzVoXw78n0EKjlHAkDrADYLaQWyyIWaTAClaeC00V3P84skFF6lYuUadDSpTxGtMvJuf0iaYYWK90GhUkVq8bNSnhx4+tYrltlu/f3+jF3t1m1eK7eNgJcpDHPhXVuv5w1MS0U60JrEGavTgXHWDVssbB3c6+vpAudKrWOYaINtSy1UZy44Maj5ww/6QY/2MubhKBTCHJ0YkPxIppBazbP8AY1CUzFBjiU9GDnCnLMAV4wmeVQHwxuQLub7pUztUgyZ0tUtctTgzEqFMhu1ri0rnGSXndMyzrwTEtwOaVB2dJ1EbpbVrJUVB9TQF83Hj30ED5tlC070sKrkWbJnANNOucRvqXd0VxwxSqwUqaQSxfoOHOJMibX6cnjiVLpTLXhX0YhXttFKsid44pmiAanmT8I6+cSxTeyCbS3YYFnCwQpyHy8o02yEWqxoq6gGJ1xI3T9fGPlm8do584kqmKAPwpJCRwDDqc41b/wBPG0BxWiyKLu09D8aImfOWYux4nDkRklZfJlyHNvXr5xUtpbGZJBZ0EsFZ1zbyZ+YjV7SQE1oMozvbJikg0IUpYb8WSx/cGWOaDxhi2EMC2JbYVDNJCvXKIt82XBa5yE0RaUptMrgJiA0xI5lLq6oESbrW4KTmHY/pwP0jvaiUo2NFplh5ljmCZ1QTvpPIiJepjVSX1/P1KumlbcH3Al8JE2yTUn3mExH9SKEPo6SRGYLnRrU2zoMwFBeWrCtJ/kUAp+uFVRxh2T7ObCZhcFRHvAEgF60rQ1FIZ6iS1M3GpJuCMgs1nXMVhQhS1HRIJPgKxZrj2GmleK1SpsuUliRhwqWHDgPlRy8aX9hNmVLTIkyrPLUwC8ONWJyCKkFxwyg7dWzonFS583tUVDMUh2YhgWJ0hb6lN1Eb6bSuRXLr9ltitOMpllCQcIUCpnpli9+r1cCkEUexGwSwrEVrUXYKUwFNAPq8XW1TEyzLlJ3QGZKQwA0q1OkMSUmY6KuFlRJyauXlSNc0mAlJq+xXtg9lJF3dsUue0UGJY4UgNhFHzJrGSe15CReKihQOJCSWLsa58MnjfBIBVzT8uffGU+1vZGSCqeDgnLdTB2WxZQpkQKvwEZDKk9zfSlJumZIDF29nlsCzMs6z76SUOSz6gDjFKnSFIVhUCk8DEi7beqTNRMTmkg/p9It53EdqZsXs6vc2W3GSs7s52/6iQ3+pI8UxtAMfPF6z+0Si0SqFkrSRoofWnzjbdjr9TarJLmjMhlDgoUI8YVH2yryZL3RvwGyI8Ij14TQ4SRZ8viIA3lZElJNUnMVpqCPIxZliKxfV6y0uAyyR4d8dqrkHQ3wV222MmgfgSzZakxFRdCEk49/g3u155mJJtJWanu4Ac9Y4Xl6rCJ5m9olGPCluyNa7uQtWLEoHIAFmFRlkMzlSI0+xzB7k1Y4OXr84nKNePLlDS5zPp6ziVq+SlOiv261WpCcJqqm8HIbWjUMOSrVOZ1sP6s8hwgxJUFc4VssCZgAU3HIetYBwfkPUvBnF87cqSpSLPhZmK21/lGVObxTpkwqJJJJNSTUkxzCJj0YwUVsRN2KDuw1+/Y7ws892SlYC/wDpr3V92FRPdAmw2NU2YmWiqllhpFxvjYuTIsbqW0wEEzKkEmmDCMhwpnmYyWSMXTNjByPo6+AeyU3A94A9Huii2ualTqUHClBQ1UlmBSDw95v6ukE9ib3+23MghWNaEdmo1BK5LM4dwVAJNc8T6xWZUxa1MgFIDO+Wr+Tf4xolog3TZVFQZ2S44UNPyi1yLIHKFe5NCkLBr7w+cE7ouHdDipNYl3jdWGU4qRrwIhU2pJxCi2mmZJdckolzJCiQuxzVI5mUolUs9P4g/wAYP3Za8BBQKr3VIIAfKr5PlXlEbaiWJVvs9oyRbEGzzOAmpIMtR/uCe4GB6KKUlmIJFdGb94lrXBwLJS0TWQul0yTMmqUtf3SQkKHxFXTwrxi4y8KUsAEaJ+b9Yz66L1s4SZZWTNQahJc8WKhQkFx3RYL22rkSkpVNXKlpDH7xQJZtEguo/XSE4I0qfI7P72muAzeMgqIdTtmOkRJ9oZmfUumpyOTdIq9q9sV2q3kTiFCm9LmMR0CaxUby9sqSk9mlUxeIsMPZoA0JqSo90MyRyK9KbBxNNe5mk22+pUhClLmYVMXcOc86ZCMk2m9p6VLCZMtM0JDYpgOFR1IQ9R1aKpf21tpth+9Xu6ISMKfDM95iFZrnmKrhLcevCDxdPXuy1fg6eV8Q/wAls2yvkWq77KuYmWJzmqQEkh1AgJFAkAJpxihRplr9lok2cTjOlFWDF2WLe6A5KPKKlO2ZWpT0T1+bCLFNcUSOK7MIbJ3ooyVyaOllpB1S+8kHj+caD7Mr++z2o2cn7ueMUvJsYGXJ6d4jPLBs0qUoTBiKhlklJ5cxGv7F3bYp9i7RctMqdLJC1LVvSl+8laSSyaKCg3OOlvwaqRoUydXlof0hm3XzLlJdZYnJLFz3ad8VX/fFUyWDLCXyxgvUOCUnLQ15iBKppJdRxE5kuS78YT6mm2csV8k+8tqVziQl0o4DM9TAogc6xKwhq9fGGpksVhTm3yOUUuBntGIaEZnEdI4myCS4JEMpCkllZcYHUFRNWGzAf9P1iIs5+YjhdqrWvziBarzbdSQVcxHOSXJ1WSVXilBbzGWtIk9viqMoF2eyBVWI49a+MTEJADDSAUmzWkjDYUKFHqkRIsFvXJWFyyyg7FgWejgGj84mHaOepTzFmakghSFHdUCGZgwByYhiCBAuFGaU+TU2jYfYBeCpVpn2ZRDTpSJyBmCUliQf6VVH8vKNNl3UET1gCjuOmnhHzdsvtKqyTETUEdpJJXLKgSC4KVyi3wrST0PB40y5vbXLnLe0PIWaFTYpfcRVI6+MBJNoxre0bOkhI4RwsBaSOMVywbTy5yQoLStJ+JBCh5ZQRtF8IRLKsQYCJ296C0bFK2yuXtrJPk5LQe1lnXGlsusVRFu7dEuckMqYkFQyGMHCv/WlXMYhFysW0EtdrSC5GJjXPT5wB2p2Z+xTlJlD/hlntQCXMtSjhWkfyE4CP6TC37J32/fkbH3QcHyuDO9sbAZc0KBLTATQ5K1H18YrMxBNTU840e8LCJqGWXbeA65wFRciHcg8csxFGvS+DIyUo0+xUUSSaAP0rBawbPrXnujifyi0SLClPuSx1dz+kTZdmJ4k13Rn5OY1zb+DLr8UCLFcMpGbqP7wYlIYBgQzEaNXnDoUlJZRSg8KleuiQSPKDF33HOnD7uUsg/GvcHgHPnE8s+KPyxnoZZ7vZfIEVJJIKlfme8x3Ls7ZJbmaZ9a+UXCTsQqWkKmzGAzRLGudTn4kx7InSZB3UB/xHePUigeBWTNk/txr5Zzhhx/nK/hFaXdU1co4UuwIdm4n4s/AaRcdmdiZKkpJUJimGNkkAltA5ED7beaVg683I8oI7HXh2K1IZ8bN1H7wz+mlJf8ArKwX1EVtjVBe37ItWWrjulm/QQHtV1zJfvp6kVGfGNBwuKw1LSCCDUc4P0UtkLWV0Zylb+mjxauGXhFh2h2fS5UjdPIkRU585UtW86h565GOeF8oJZl3O5hI6eqRFVNPr1yjk3og5unhiFPEOIbNpSQ7hTvlpCnFrlDVJPg8tM1IDUcvr58ohWa7HLuD1DNDq0Y6ajp4wNv7aNdmIAlKUDmXYVqA7O/6Qpx1MYg9Lp3d0Odk+kAro2ol2jLcUKYVGvUcdfCCBtHQd8a6WxjTMWhRIvCxGVMUg6HyzB8CIjx6Sdq0RNUKFChRpwoUKFHHEqw3hMkqxSlqlq4pJHyz74ut1e1eendtCET05EthX3/CrvEUJMOCBkk+R0dzYLqvK77UtKpUz7PNJBwL3XOuZY9xgl7RbwtH2V1y04ULQDMlkv2TsrEDmC/QEiMOmp3QecSBeM1aBLVMWUJySVEpHRJPponnhUlsxkVoyGhXecX3iZgUlFMnKwFM6Q2VMVWiVYrrXMZUoEp6uzFvddi3XWINivOXZ7NYkrOCWtytQS591bE8d5STrlGo3Vf8uZLlv2cwucCt3CQcmOWJtKRFGeXJxst1f0My4oYyuXdsbMWCVJwD+fdB/tSXbqqCdn2WkjdWtSuKUDAnvw598WcylTFNMNNAHEdCzBKsoJdMnvNtsV/Utfgkhq4dl7PKS8uUkdQ/fB1FnaFZVBqUh+K8eGEeETTySm/c7Idpu8KBGX7Rnt43CqWreZXQuPDMRp0AtpLvBTiFCPk+UPSoWylJswAyEO3Uspmhg1altIloTnDFmop4NmI0CXbEt7whtdpAqA8ArJeRaJCrc4jtJmokXgQtLg8Yo17ljWLalS1ghAJ7vr+cRF7GKml5qwgZkAOfyHnBwaXIDTfBns8jKJN2bOT55+7lqI/F7qf8iwMXjDd1kPwzZg6TFf8AinSIV47fzFBpATL5q3j4ZDzgMmSKHQxyYrDsB2SSqfOCQAaJZnagxqz7hFMmrSokEVHJsmGfCO7zt06YrEtall9S/lkBDEm0E+8MquKPX5vHn5JRk9i2EXHli7JIqEh+jftrHFqs2OhxBuEOqmAZv+T/ALnwjwKUMv3H7wpxQdlM2wut0JnAVTuq5jQ86v4xUY1abIStKkKqCCPH1yjMbwsRlTFIPwln4jQ94ijpclx0vsIyx3tEeFChRaJFChQo4w9EOphpMSUJgZFOJWWy5JUtV0215aDMSUkLIGIJdBYHT3TlxMVOy20IH8NCj+JTnwS7DwMW3ZeSFWC3ggFkBQ5EJmMev5xSIj6feeSL8/8AEN6n26WvBa9qbSDZrGEkFpda5Fk6QFuq/p1mVilLIf3kmqFcinIwOhRRixLHHT9/7EZczyOzX9lfaylRSiaezI+FReWrOiVmqOhcRoNm2hRMLZK/Cc25HJQ6R8wBJMWC4NpJ1mZL45eeA6c0qzSfKCcUDGDnwj6jui1haW1glGPbJe0wOHeaGdScpqBqeEwflGo3PfUq0oxylhY1GRSeCk5pMZFi5wceQhHE6SFAhQcGO4UNFlMvewdkphr6ziCiyrJYJKjwAf5RadoL4skhINrmy5YzAWoAnonNWeggFafaFIQlrMjGKMaJQ3GlSPCFylp3YcYOXBMsWzs01WyB4nw/WJU+fZbN/EWFK4e8r/FP1iiXptZaZoIVMKR+FG6PKp74r5n1bXMjrq3fCZdSuw2PT+TQrd7RAzSJbDRS/wDxH5xVL0v+0T6LmqYvTJLdBnA1K2HHPLgXPL0I7QGDnj0z1hEs0mPjjiuDqRJCdaZdfVY5WWP09ZfrHZmM2ulKjX61iOpdQBn5wuw6O5k5iMyMn8qn1nHomgihDefAxHWugzPId9fAeUNS54qB9Q2vd4R12dQ5MLCpJybXpHEqZ1EMzVu7Zmvi7h8/WcRDMUC3Dm9KRzZ1HBtD/HTqIfRaae84ycl4bQkNQN5xzLsKVHm+tOvOE0wnQ6UpPwpL8UgkjuBOUcJ2fkLqqUmpyAwnxzhYZ0knsk40f6wWqz6coZlX6FFlslWRCgx8fzjblENY9S2OLZsZZ1e7jl9FYh4FyfGObBsJKzWpau8JHQ6wZlWkM7dOHWJsnEv3UvzEMWZyVKQp49L3QxZ9nrNLQoCUjIglnJBo7lzR2iiX5cyrPNKCCxDoJ1QTQ9dI01FmWf8A9J7xEe9NmftCQFBwMjvUfgQI3HJwd3aDjJIrWwEgzJdtlDNcmnVlAf8AdAOR7PraqUqZ2JSlKSrfISSBmyTU+EXzZPZ1ditYWlby1pUlQUMJydLlvxAVjR7TKxS16ulWWVRxiWfUZMOWUocSodkjDIkn2PmH7MTmYcFnAh9dIZXMAj2FJyBeLHj7HojnFDCp/CGysmDUSeXUJcEgWhi4JBGREHLk25nSJgWCQR8aSy24HRY5GK1CgtKJpZZS5Poi9PbzYZUtPZCZaJhSCyU4EgsCylKyNfhBjONo/bfb7S6ZRTZUHSXVbc5hr/iExQZcpSiyQSeAcmDdg2OmrYzGlJPGqtPhGvWMlkjDkGMG+EBbRaVTFFS1KWo5qUSpR6k1MWXZC8JwPZ4FLlcQPcfV9RxEGLDspZ5QClJMw0cqy/xFOdXgv9nYUcAPTQPoGGfOI8udSVJWUwxuL3Y5iGpJ8vLwhwSXqR645ZQyqS7VZvLpE+WkszcvQ6RMkNYwhLOaGtHFP0jxaQPDwev1+kPqHAGj6QyZIBcdWNc9K11PrLaMElRJ8eufLpHEyUAcyetGJYlu8Z6sI5mTA+bOWBo/IM2ccuXqcydM84KjBLGEOGPXw/SsR1qoXSxHmefhDi54AIBZhX6j9usRe0zxFw46dMunpoxnHgZKSXDjTUuC9OX1iGH7650+cO2o4lJbQjxA86NHSUUd2HPN/p64QLVhIYkTS7aCJ0mVi1IrpHsKEZW0th+NJvcI2ewA4SVKqeP6R1abvllWAy0kMDUPnTM1Hc0KFGwk3EVLaWxXb4s32Qp7FSgD8KjiHgYsFxTO0RjIAOVMj3QoUdLs/kpl+Aal2RKkIAdAGiN3TKPZiATVzlmSfmYUKKIEMhGWBl6YxLsVuWkMDQguNOEKFDZpaQE90YJeCyJi0jIKI8zEWFCi+C2QvO25M8hQoUEJFFg2YuSXOJK8RbQFh+cKFCc7ag6G4knLcu8iwS5Qwy0hIzoK95zOcdq106d/5QoUeTLlFiPXo/rKFiJppChQaO7j0otSmY8wYcnLZPh5woUGgGJC2Jbgrr7ppHgQ9Dz8nhQo1HMaVJSd9hiAIfuHhETtDjGj8ObQoUaccKluS9fQhkpZL605fADp1jyFHGnMuUCCfw5AZVB/KHVTinIkfvChQD4O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UUExQWFBUWGRgYGRgYGBsYGBgYFxcYGBoXGxccHCYeFxojHBYXHy8gJCcpLCwsFx4yNTAqNSYrLCkBCQoKDgwOGg8PGiklHyQpKSwpKSwsKSwsKSwsLCksLCwsLCwpLCwsLCksKSkpKSwsLCksLCwpLCwpLCksLCwpLP/AABEIANQA7gMBIgACEQEDEQH/xAAcAAABBQEBAQAAAAAAAAAAAAAFAAMEBgcCAQj/xABFEAABAgMFBQUFBgUBBwUAAAABAhEAAyEEBRIxQQYiUWFxE4GRofAHMkKxwRQjUtHh8TNicoKSohUWJENzstIINFPC8v/EABkBAAMBAQEAAAAAAAAAAAAAAAIDBAEABf/EACwRAAICAQMDBAEDBQEAAAAAAAABAhEDEiExBEFREyJhcTKB0fAUM5GhwSP/2gAMAwEAAhEDEQA/ALENpSykzZaVBWbCvyEDlSpShSXgqchWukOSmHCJKVDlHnUvBQC1XOldCohtDr4iO5Gy8vGO0ClSySFYVBJSCC5Dg4shwgmEDSkehIV8UY4JmqTAN7XESCJa1FNWGL8KgZbswcBi/F+NFMmT0qIUSUuw3X01bIGoy4ZQdRZ+AaGpzJLZks40DnNRySMudYz074CeR9ypX9cVqtfZzJRUqZJBwqwMSQpwnHkOT5caxV52zFtmWgzZkhSMUwKUVYUDMEmqqVc841C22ZaZQKklIWUkDRmUMtFce6BuCDjPTsam3ucf7LV+OUniDMCiBwGHFxbuiTJs6E+8tPdjUW4B0gPzhgpjkwCdHNWEkWmSM1KP9KGDcnVHMy2ySGwzdNUCg0YhWcDgjlHq43UdSO7TLs6y4kKSeInLQacezwvEiXeWH3ZSB/VjX/3rMQuWUegCCt8HHlvlompWlUmQMYIKkyZYWxo4VhcHmI5ucmyykypSikJrQDEScyVM7vz4cIS1xwuaOIjLZuyB21Fls1pXLNrtU2XMwkJZImuCstQqCiX4ExV762LEoIMq1SZwXkCFSVg5MUzAw7yItt5ybdMUhFkxpSJYJKZYIJUVGi1AnXQsIq157PzrPOSq1LBmEpUAcZKyGapRhAB6U6iKItpcg1F7AW07OWmWd6RM6pSVpLcFJcGGbDJInoSQQcSXDEEV4ZikaTYFTEklSlS3yVKWUqB4hWgypBhM+bLUFrWpcwCi5gSVgEFt4h+HhGeu2uDnjp8mWbW/+6WOAQP9I/OA0aVe+01lNrItdlkzUkYZi0JCJoU53klJAUQ9XFe4RIvLYqzKQmbJCV2dfuTUU/sUM0rGTGDeWlwD6TMthRoCNiZR91bV4JPzBpBGybHCWXCxQv7iWH+LEn9Ix5/CN9PyzL8MdIkKOSSe6NXF0EBsKFDQHGnvYlUNLukOXlJJOoWw+Qr1gXnl4NWOPkr2yl4TJQCRZVNqtLhT5OQosrx6Zxd5U0qFCwPLPkGI9GAc67wkPgmpSMm3gT0BMKXfCUq3sWLgpJQBzq3rKFOTb4GUqDa+0ORAHCr9ax3Kn2gGkwnoUlIyyxUHzgZKvNByS7NiUCG5gMYkG806pUhOmh8+uUFwCwmmcXYhhp+2cPSxzMNSwK5l+b5w5loHhVgUSZaBxh5JZz60gZZ7ZiXhcBIcqVVkpSCSfKIq7+UpaJYQEoocqkqHvFWtWo7BoZBagJOgla70CXDkEAnRmFMzzfL8JqIYu+YpU1SVNufCBnjAIU5zLhh+kQ0I7RYKSCKS2riYq4MzZCnMQSuKUk2+cCzBMtic2qM9SGDa1hzVKkLTssO1VmazSyfeUoFTZP2bFuApFRKIvW1FlH2dAScQCwOLbqqRWP8AZzB2c8HYDqSawjTY1SSBOGEuWzFuuv7QWmXWWdSkh8kvnTJ6ARHXd6jwHJVD8mjNDN1oH9gX9UhYS8SjZC9RhbvPUcobMk5fUfnGaQrGSBEdSy2TcolGV66xHtEtg5gkjrIU6YwJJ9fSB020Vf0KP+sTLdqkVy7iztEeRZcUxAzcfoY7Tuc3sWadf0+QhNnswkz52GWAjEta0biRiUnswhOZJBVrDF27L2qclSbTh3lY3Vos1IQkPRqVYxZU3HanUqzz04SSFmYEkpAyCcQIblSGE2m1ylqVKlrtckEFSSEomJf/AONdEzEvrU/OKGr2lwJt17aAlr2YVLG4QFZqDkoWBq+aS9GoaQLvS8ZkiStU1KWQNxmVU5JOpBz5NFstN9onJYomy5miJqcC3ZjxplWsUDbpZGBBdQKZhyYg0SFU0BxpqNOdV6FB2uB8G57SKGJpfETU145vB7ZjbKfYicJC5S/flKqhWjt8KuChApNkwjEW79OeHX6QrLZSuYB3uCPJyA/WGakUem6o1NEuXaUCdZVpVL+NEwtNlE5pXxHBeR6w19imlKSGRphSSe8k5etYoF3X5Ms00Tpaj2qSRvZFJLlKh8QVqDxMaXc1qk2+WZkqUJU5NZkhziyH3koGq0cmccwRCHjb3TBmtJAMucjMk8d7XgKfL9uFW1YZ0muQZzmKnI68IMosSSzLUnk/5iOl3UrNKwR/MhOXcRAqLXcXqQGCwt8TOKE9+TQ3bbYqSndlTFoqd3CriagkEij5ad0FF3OvMhBSDkC3zSQOVIjzLEr8OebcshQv8oJc7mWV87SSJhZWEH8KkhGFuo+sQpl+JmkiRiQhLAqSSkqJyAD+6K6aiDV8XfLMlZXLcpSpnSaEJJHHUcYplyHDLqkuokgtQpDJcGj7wUO6HYoKT4FZJ0jV0S/Qyh3sgBWvWsJAMOyrPiUBxLDhX94kCvuM2hCTLwhWFUw4aapcOOpy8YiScMoqKiQkgjE2IFsgW+ElVW0HODN7XP8AeHDVMoJRhOqgpTnPVwWgXOs9FCYwcggPmD7wA0oIrSpE92yRc9ilrUVJWMHxLO6nR28w2pBgrZrtldsuYl/eSg5VAJUDThQOP2rki7igEISh0F3mKCXxVCgCMn4GCmxKFJUrtQ6xMxYiHCnIrjBzcux4xr4sxfZoFos2JCQN0OCzVAY+dYHJusJqQlWdWrTWrwdmpBAMRpiPKkFFbC5vcCrs4DswiDPsqXJz7+kH1pgfaZNSevdBUcpAG0WUfXl5xFVKgtMlxBnIhbiNTBsxMQbV0gnNHlEGdKLuNYFoYmBfsoKiTzrl3Hv+cc3bJUqdLQ9CtKQeRWHr0gobHukt+VI8uGzvbJRADBTtmNxJUX1akdpNbNAtNglTaqSmYl3wqYpOdWLg/KJ9ms6EIAQMAyZJoBwAySDyb5QxJ+0KAxJkKGhEyYknuKFD/UYbMyZUdmlH9U0EEdwPnlFOxKk0/gH3nZAuZ7ykhWdKtTeA48+kZ77U7qWibLnoACCjBhVXAUjJLBqirjUHvtm0W0v2W3ysfudiGJAZpiiMTcRgSxOjxC2gny7RKWle9XIkihyKaMkjuyzdxAOKmmh8ZyxyTMmKUzEkldRVkpISCc6MA7ivdwaJ1x2QJSokh9AajdDuefDqY9l3WsTDKlS1zJpoQMyCKko1bJ6gZ9LNs7cCbKFma06YrJL7kupqSPfVyG6OJiVYp5LhE9HJ1EIR1SYEuPZXtyqfNmYJQJAUQ61EfgRR1Cme6NTk9isiEyikyRgKcl/GWViGJWrcBD8xLmtW7qcAMgOUc9nHsYOljDeW7PC6jrZ5dlsi2WoypyETkJwlbhYHuiYGemhNDzBHOIq5gTmREC4rWEqVLWppc2hP4FD3V9xoeRMUHaTbi0omzJPZiQpCilQVvLBDjM05ih6xHnwaZ7cFWDNrj8miLvKWA5ISMnJYeL0gfO2nspcfapQI0KgYxy126ZNOKYtSz/MSf2hiF+mhus12/bwQuyT+zmylqMtQASsOXzYPXMxnl2yDMRSZQZBwSnMthUoMHJLilTxgI0T7PckyYgLQAoGmYBDE8ekFF+nunQLWvY+ipd+IX/ElDrQ+Ry8YI3TZJE1eKUCMD1qAFHvqQkv3iKrddlVOnIQMjmGD0qSDlkPlGgyLvTLCJbsEoIBdiokjEW1NB/lEuLd2dkVbIBosm8pKku5UXGujwHvS5l4VEiqK1oK5Z5uDF2MoKnMCCAHUNaZdxLx3abEmYlKVZF3/AMSA5/uiinQpc2Zyq4FTgEKphINTRjTDxcClBmDkTBazKKChKklAFcITvNVgz1dstI7tMogqJcGWterYtR0qpVecOXdP7VaSkAqQACqjO1BlToKvmYX9jPouSRujPTPpDM0V9cYkJO6KvQVhhR19Uh0UkiefIyUQPtozaCC4jTJTwQALnys4HrlP67/rBybZ84jS7K8AxyAX2RzD0m6qe6/UehB6RdesEbLdWp7u/WMCsqq7hJAy1BYbw1ry5Qtnrj/4h6BSUqfg5OGnUPFyTZWAGTHL5xFtk1Eh1mpNKCpcv66GOtI3djqU5Dxc8NcvOkQr+tCJUvGXWqjJBLmooyQ5P0eGrNtRKWTuTEEFiFJZj/8AYcwTCtaRNUQ7kMAnIPRTFQBZWWVQ/i1NMDTXJSfaDZTPBnYSJksBKkCowhRPA5EnxPCICbgKrJLWZwQUlKUqO8oyfewAD3yFKI6NURcrYpElLN2kwlRVi3hiUSTiUM82w8AIq1sUVklVTk2QA4ACgFchGrGm7N9RxVEWbag2GWkIDMS2+sD8Shp/KKdYjlMSFJ/KI0wtlk+cVw9vBJP3cnaY5JjkmOCuGqQpwHRxgJ7Qrl7eQLWgfeyAmXPbNUvKVOPEp/hqPDBzguVxLu+1hCt8YkKBRMRouWsMpPePWUDlipoPFLRL4MUhQb2w2cNitSpQOKWplyV/jlKcpPXNJ5pMBIgPRFBK6b5MlwUlSTVgooIPFxy0gbCjGk1TOTo2CbeiihaUKVLUUqAUhRCkkgsQrONLum3G23dZ553ZgCcemGYncmDlvAno0Z0uzFT4Q/h8ovXs6mkS5shfHGOeIMrzAP8AdEOGTvSx2VJqw1dDImLKySpeHeOTJDZ84KWyW6MI1wjucP5RXReacRlLoUnCfkIPWZRIANR68opjOtmTkSddeIzFDddLprXFWr6N9Yrsk9pNMtRwiXWcohjhZwB4lL/KLusOIpNptpRalLSkBCyFKK8lEOgBm/lKuNYGaSCi2y4rAwgDKg7mpEaaYiXZfgnhe6RgYtnStR4RMURoPPzjXmhFbipY22NAx6M4YLs2oj1KCS8MbQCQ8saxFlsDEsrCU1YdTAO1X5IlOZk5Cc8j+sTvKk6KFjdB+RPTElNpTGe2j2oWRFJYmTj/ACJKvMUgdM9qFoW/ZWbDwMxbeSXMap+Edofc0a3WkAgkgZgAnM001/KAV+WhJCags78AWEUqbedrtKgqZORJIy7NAxAN+NRP/brDg2B7ZKsc+asgHCpS6YtN0NlnAvHJuw1JLuHESiuYlCUqKjUM7dScgOsXSw2Iy5WGYrEcyfo+Z4PAzYi1IXZgQGmAlEwHMTE0IPKlOUH1L/WGQVGZJXsVW8bICohmoT3BJP0is22ThLN+lHi03pOKQpmKlAjoliPEwMtVkKph4YE6alID8osiSvcq65TniOHXjHMyyMM+5qRZ5V2LDpcJpiJarl0vlTXzjy03UEhmg1IBoqCpbRyoNme6CVsYFhU8fXWBkxq9YNMGhtUwin7QsUNqVHiidfOCUjtI7fFzfb7EqSms+z4psjipP/Nkji4AWBxTzjIo16yWtUtaVpLKSQQeYiqe0vZ9Mqcm1SUtItTrAGUuaP4srx3hlRVMonyKnZRilaplMhQoULGmzrvREsFyzD1SJWz22kmXa5GJaRiVgOrY90OdK4T6oAs6haEkzJakPoS5YUo3OFZNjrOnewk1cOSGbXlHkwlT3LHFNbmkbb2bs56ZoymBj/UmnyI8I6uPaAihL+qxOvdH2u7kzBVSQF96XCx4OfCKnc62WCSzF++PQlxZDXk0BF80Bbu+sAdqSibgEskAYiWcVU1M+pbnDy7fiAajawOF8JVaJcoYVIWShanfsl/CDzOnInhE2uUk0x6Sjuhu47xRZlTO2XhStBAch3pp0eI872m2VBxJ+8WSRhlustzIGcB9ttnFGbM7RNUYFSSWIWgkpWRwUk4HGmIcYCy7AUAO2AnEFEUDjLDkC4A8IGEdV2bkSVP9S0T/AGnzlP2VlUBoZmFPQly/lA20bT2+aPfRKHJ1V/0jhxgbOvyTLSyi5LME16wNtm1iQHQgn+o+vRh2iPditTfCJlrmT1OJk6cvkFYQemEA+cHNiNm7JNxzLUN5JpjOnHE5JGY7ooc/amYojeSgNkA5HfWBlrvJSgXUVPz8s+MZNJqojYRl3L7tNaLNJnL7KYnsnGFnJFKpYVLGAf8AvfITl2iyNPdD9+UUw2lXH19IYSqr/tDo2kb6NvcvP+/q00SlCBxIxEfn+kHtldupqp+Ba3CwMNAAFCoFOIceEZhPtmIMAAHdobs14KQqhbI9CKvGx1ATxRrY3e573+z3mMW6i1MFD4RNHun+4BuoHGNMnTGSSOEYXOmfarOialW8pILj4ZiD9CHjVNjL/wDtlkQs0WN2YOC00V516ERl6ZfYt+6PyjldgK1VObQTTYmBZg7V4AfVokyrOBlz84atEzgHPkOgh9iSPbUhAUWADAc6cBpRor94BRdi/wCvPUwcnWQlic4g22wHC5BLcDkO6CQtlKvFFWGhzgYZDCsWu12IfOmsCZ1nYmkMRlgUy/CGlRNmpY/SIs0YaZjQxpvJHfSC1gsiLZZ5thmqCRNYylH/AJc9PuKyoD7p5GBM4sfnHkuYxBBbLLMfrGOnszVadmZW2xrkzFy5iSlaFFKknMKBYiGY0/2hXRLtVkF4pxfaEYJVpSkBsQcJnKBqAUgAka4RxMZhCCk0+7tpEKTvbp7q9/rKCCdo0fhfz/aBabnlKYhJA6+BbXOOplyh9wU5ue8+tI8O73iX+01D2b36mcmbJ4b4HIslXm3jA5d0GVNmI0SadMx5GKnsdMVZLbKmKDJKsKjphXuk9ASD3Rpm10kpWlafiDFuKcvI+UXYpuWP5RLkgoz+CtXxeGFBlSf4iqFTOAkip5FvOIF2WcSDliBqofiGdDxBAPIiJkuSEklq6/OBt5LqGyqzcv1eHwgkrZPObeyLLtRf0pVjK1hyQlKVB6CYoIUon4SCajl0MVKXZ+1lTJUyikugvm4JfwNe6Cl0oTPkzrIs7s9CgDwW1FD6jkIr9mtSjgmKG+UmVNGf3sk9mt+rIX/cYnXsytPv/P3Ka1YrXYoN5zlIVhNCHHgWP1iDMnqOvp4s+2131EwBgaf3DQ9Q0VctrDkkhsKaTOEmo4R0rNtI5UusNKmVg0rDbSO5grHAjgrjxMyDpga0dLMMvBO57nmWucmVKDqVV82ABJJbRhEG12Uy1qQc0luGXKNT7Csllu9nt8MpVmVlNqnlMAPzHyi+bB3obHbzKXuy7QW5JmgUHB1Bx3CMYsVpVKmJWnNJBHcXjSbQtNolJmpJSpgpKs8JcM/RWvLnAzVoXw78n0EKjlHAkDrADYLaQWyyIWaTAClaeC00V3P84skFF6lYuUadDSpTxGtMvJuf0iaYYWK90GhUkVq8bNSnhx4+tYrltlu/f3+jF3t1m1eK7eNgJcpDHPhXVuv5w1MS0U60JrEGavTgXHWDVssbB3c6+vpAudKrWOYaINtSy1UZy44Maj5ww/6QY/2MubhKBTCHJ0YkPxIppBazbP8AY1CUzFBjiU9GDnCnLMAV4wmeVQHwxuQLub7pUztUgyZ0tUtctTgzEqFMhu1ri0rnGSXndMyzrwTEtwOaVB2dJ1EbpbVrJUVB9TQF83Hj30ED5tlC070sKrkWbJnANNOucRvqXd0VxwxSqwUqaQSxfoOHOJMibX6cnjiVLpTLXhX0YhXttFKsid44pmiAanmT8I6+cSxTeyCbS3YYFnCwQpyHy8o02yEWqxoq6gGJ1xI3T9fGPlm8do584kqmKAPwpJCRwDDqc41b/wBPG0BxWiyKLu09D8aImfOWYux4nDkRklZfJlyHNvXr5xUtpbGZJBZ0EsFZ1zbyZ+YjV7SQE1oMozvbJikg0IUpYb8WSx/cGWOaDxhi2EMC2JbYVDNJCvXKIt82XBa5yE0RaUptMrgJiA0xI5lLq6oESbrW4KTmHY/pwP0jvaiUo2NFplh5ljmCZ1QTvpPIiJepjVSX1/P1KumlbcH3Al8JE2yTUn3mExH9SKEPo6SRGYLnRrU2zoMwFBeWrCtJ/kUAp+uFVRxh2T7ObCZhcFRHvAEgF60rQ1FIZ6iS1M3GpJuCMgs1nXMVhQhS1HRIJPgKxZrj2GmleK1SpsuUliRhwqWHDgPlRy8aX9hNmVLTIkyrPLUwC8ONWJyCKkFxwyg7dWzonFS583tUVDMUh2YhgWJ0hb6lN1Eb6bSuRXLr9ltitOMpllCQcIUCpnpli9+r1cCkEUexGwSwrEVrUXYKUwFNAPq8XW1TEyzLlJ3QGZKQwA0q1OkMSUmY6KuFlRJyauXlSNc0mAlJq+xXtg9lJF3dsUue0UGJY4UgNhFHzJrGSe15CReKihQOJCSWLsa58MnjfBIBVzT8uffGU+1vZGSCqeDgnLdTB2WxZQpkQKvwEZDKk9zfSlJumZIDF29nlsCzMs6z76SUOSz6gDjFKnSFIVhUCk8DEi7beqTNRMTmkg/p9It53EdqZsXs6vc2W3GSs7s52/6iQ3+pI8UxtAMfPF6z+0Si0SqFkrSRoofWnzjbdjr9TarJLmjMhlDgoUI8YVH2yryZL3RvwGyI8Ij14TQ4SRZ8viIA3lZElJNUnMVpqCPIxZliKxfV6y0uAyyR4d8dqrkHQ3wV222MmgfgSzZakxFRdCEk49/g3u155mJJtJWanu4Ac9Y4Xl6rCJ5m9olGPCluyNa7uQtWLEoHIAFmFRlkMzlSI0+xzB7k1Y4OXr84nKNePLlDS5zPp6ziVq+SlOiv261WpCcJqqm8HIbWjUMOSrVOZ1sP6s8hwgxJUFc4VssCZgAU3HIetYBwfkPUvBnF87cqSpSLPhZmK21/lGVObxTpkwqJJJJNSTUkxzCJj0YwUVsRN2KDuw1+/Y7ws892SlYC/wDpr3V92FRPdAmw2NU2YmWiqllhpFxvjYuTIsbqW0wEEzKkEmmDCMhwpnmYyWSMXTNjByPo6+AeyU3A94A9Huii2ualTqUHClBQ1UlmBSDw95v6ukE9ib3+23MghWNaEdmo1BK5LM4dwVAJNc8T6xWZUxa1MgFIDO+Wr+Tf4xolog3TZVFQZ2S44UNPyi1yLIHKFe5NCkLBr7w+cE7ouHdDipNYl3jdWGU4qRrwIhU2pJxCi2mmZJdckolzJCiQuxzVI5mUolUs9P4g/wAYP3Za8BBQKr3VIIAfKr5PlXlEbaiWJVvs9oyRbEGzzOAmpIMtR/uCe4GB6KKUlmIJFdGb94lrXBwLJS0TWQul0yTMmqUtf3SQkKHxFXTwrxi4y8KUsAEaJ+b9Yz66L1s4SZZWTNQahJc8WKhQkFx3RYL22rkSkpVNXKlpDH7xQJZtEguo/XSE4I0qfI7P72muAzeMgqIdTtmOkRJ9oZmfUumpyOTdIq9q9sV2q3kTiFCm9LmMR0CaxUby9sqSk9mlUxeIsMPZoA0JqSo90MyRyK9KbBxNNe5mk22+pUhClLmYVMXcOc86ZCMk2m9p6VLCZMtM0JDYpgOFR1IQ9R1aKpf21tpth+9Xu6ISMKfDM95iFZrnmKrhLcevCDxdPXuy1fg6eV8Q/wAls2yvkWq77KuYmWJzmqQEkh1AgJFAkAJpxihRplr9lok2cTjOlFWDF2WLe6A5KPKKlO2ZWpT0T1+bCLFNcUSOK7MIbJ3ooyVyaOllpB1S+8kHj+caD7Mr++z2o2cn7ueMUvJsYGXJ6d4jPLBs0qUoTBiKhlklJ5cxGv7F3bYp9i7RctMqdLJC1LVvSl+8laSSyaKCg3OOlvwaqRoUydXlof0hm3XzLlJdZYnJLFz3ad8VX/fFUyWDLCXyxgvUOCUnLQ15iBKppJdRxE5kuS78YT6mm2csV8k+8tqVziQl0o4DM9TAogc6xKwhq9fGGpksVhTm3yOUUuBntGIaEZnEdI4myCS4JEMpCkllZcYHUFRNWGzAf9P1iIs5+YjhdqrWvziBarzbdSQVcxHOSXJ1WSVXilBbzGWtIk9viqMoF2eyBVWI49a+MTEJADDSAUmzWkjDYUKFHqkRIsFvXJWFyyyg7FgWejgGj84mHaOepTzFmakghSFHdUCGZgwByYhiCBAuFGaU+TU2jYfYBeCpVpn2ZRDTpSJyBmCUliQf6VVH8vKNNl3UET1gCjuOmnhHzdsvtKqyTETUEdpJJXLKgSC4KVyi3wrST0PB40y5vbXLnLe0PIWaFTYpfcRVI6+MBJNoxre0bOkhI4RwsBaSOMVywbTy5yQoLStJ+JBCh5ZQRtF8IRLKsQYCJ296C0bFK2yuXtrJPk5LQe1lnXGlsusVRFu7dEuckMqYkFQyGMHCv/WlXMYhFysW0EtdrSC5GJjXPT5wB2p2Z+xTlJlD/hlntQCXMtSjhWkfyE4CP6TC37J32/fkbH3QcHyuDO9sbAZc0KBLTATQ5K1H18YrMxBNTU840e8LCJqGWXbeA65wFRciHcg8csxFGvS+DIyUo0+xUUSSaAP0rBawbPrXnujifyi0SLClPuSx1dz+kTZdmJ4k13Rn5OY1zb+DLr8UCLFcMpGbqP7wYlIYBgQzEaNXnDoUlJZRSg8KleuiQSPKDF33HOnD7uUsg/GvcHgHPnE8s+KPyxnoZZ7vZfIEVJJIKlfme8x3Ls7ZJbmaZ9a+UXCTsQqWkKmzGAzRLGudTn4kx7InSZB3UB/xHePUigeBWTNk/txr5Zzhhx/nK/hFaXdU1co4UuwIdm4n4s/AaRcdmdiZKkpJUJimGNkkAltA5ED7beaVg683I8oI7HXh2K1IZ8bN1H7wz+mlJf8ArKwX1EVtjVBe37ItWWrjulm/QQHtV1zJfvp6kVGfGNBwuKw1LSCCDUc4P0UtkLWV0Zylb+mjxauGXhFh2h2fS5UjdPIkRU585UtW86h565GOeF8oJZl3O5hI6eqRFVNPr1yjk3og5unhiFPEOIbNpSQ7hTvlpCnFrlDVJPg8tM1IDUcvr58ohWa7HLuD1DNDq0Y6ajp4wNv7aNdmIAlKUDmXYVqA7O/6Qpx1MYg9Lp3d0Odk+kAro2ol2jLcUKYVGvUcdfCCBtHQd8a6WxjTMWhRIvCxGVMUg6HyzB8CIjx6Sdq0RNUKFChRpwoUKFHHEqw3hMkqxSlqlq4pJHyz74ut1e1eendtCET05EthX3/CrvEUJMOCBkk+R0dzYLqvK77UtKpUz7PNJBwL3XOuZY9xgl7RbwtH2V1y04ULQDMlkv2TsrEDmC/QEiMOmp3QecSBeM1aBLVMWUJySVEpHRJPponnhUlsxkVoyGhXecX3iZgUlFMnKwFM6Q2VMVWiVYrrXMZUoEp6uzFvddi3XWINivOXZ7NYkrOCWtytQS591bE8d5STrlGo3Vf8uZLlv2cwucCt3CQcmOWJtKRFGeXJxst1f0My4oYyuXdsbMWCVJwD+fdB/tSXbqqCdn2WkjdWtSuKUDAnvw598WcylTFNMNNAHEdCzBKsoJdMnvNtsV/Utfgkhq4dl7PKS8uUkdQ/fB1FnaFZVBqUh+K8eGEeETTySm/c7Idpu8KBGX7Rnt43CqWreZXQuPDMRp0AtpLvBTiFCPk+UPSoWylJswAyEO3Uspmhg1altIloTnDFmop4NmI0CXbEt7whtdpAqA8ArJeRaJCrc4jtJmokXgQtLg8Yo17ljWLalS1ghAJ7vr+cRF7GKml5qwgZkAOfyHnBwaXIDTfBns8jKJN2bOT55+7lqI/F7qf8iwMXjDd1kPwzZg6TFf8AinSIV47fzFBpATL5q3j4ZDzgMmSKHQxyYrDsB2SSqfOCQAaJZnagxqz7hFMmrSokEVHJsmGfCO7zt06YrEtall9S/lkBDEm0E+8MquKPX5vHn5JRk9i2EXHli7JIqEh+jftrHFqs2OhxBuEOqmAZv+T/ALnwjwKUMv3H7wpxQdlM2wut0JnAVTuq5jQ86v4xUY1abIStKkKqCCPH1yjMbwsRlTFIPwln4jQ94ijpclx0vsIyx3tEeFChRaJFChQo4w9EOphpMSUJgZFOJWWy5JUtV0215aDMSUkLIGIJdBYHT3TlxMVOy20IH8NCj+JTnwS7DwMW3ZeSFWC3ggFkBQ5EJmMev5xSIj6feeSL8/8AEN6n26WvBa9qbSDZrGEkFpda5Fk6QFuq/p1mVilLIf3kmqFcinIwOhRRixLHHT9/7EZczyOzX9lfaylRSiaezI+FReWrOiVmqOhcRoNm2hRMLZK/Cc25HJQ6R8wBJMWC4NpJ1mZL45eeA6c0qzSfKCcUDGDnwj6jui1haW1glGPbJe0wOHeaGdScpqBqeEwflGo3PfUq0oxylhY1GRSeCk5pMZFi5wceQhHE6SFAhQcGO4UNFlMvewdkphr6ziCiyrJYJKjwAf5RadoL4skhINrmy5YzAWoAnonNWeggFafaFIQlrMjGKMaJQ3GlSPCFylp3YcYOXBMsWzs01WyB4nw/WJU+fZbN/EWFK4e8r/FP1iiXptZaZoIVMKR+FG6PKp74r5n1bXMjrq3fCZdSuw2PT+TQrd7RAzSJbDRS/wDxH5xVL0v+0T6LmqYvTJLdBnA1K2HHPLgXPL0I7QGDnj0z1hEs0mPjjiuDqRJCdaZdfVY5WWP09ZfrHZmM2ulKjX61iOpdQBn5wuw6O5k5iMyMn8qn1nHomgihDefAxHWugzPId9fAeUNS54qB9Q2vd4R12dQ5MLCpJybXpHEqZ1EMzVu7Zmvi7h8/WcRDMUC3Dm9KRzZ1HBtD/HTqIfRaae84ycl4bQkNQN5xzLsKVHm+tOvOE0wnQ6UpPwpL8UgkjuBOUcJ2fkLqqUmpyAwnxzhYZ0knsk40f6wWqz6coZlX6FFlslWRCgx8fzjblENY9S2OLZsZZ1e7jl9FYh4FyfGObBsJKzWpau8JHQ6wZlWkM7dOHWJsnEv3UvzEMWZyVKQp49L3QxZ9nrNLQoCUjIglnJBo7lzR2iiX5cyrPNKCCxDoJ1QTQ9dI01FmWf8A9J7xEe9NmftCQFBwMjvUfgQI3HJwd3aDjJIrWwEgzJdtlDNcmnVlAf8AdAOR7PraqUqZ2JSlKSrfISSBmyTU+EXzZPZ1ditYWlby1pUlQUMJydLlvxAVjR7TKxS16ulWWVRxiWfUZMOWUocSodkjDIkn2PmH7MTmYcFnAh9dIZXMAj2FJyBeLHj7HojnFDCp/CGysmDUSeXUJcEgWhi4JBGREHLk25nSJgWCQR8aSy24HRY5GK1CgtKJpZZS5Poi9PbzYZUtPZCZaJhSCyU4EgsCylKyNfhBjONo/bfb7S6ZRTZUHSXVbc5hr/iExQZcpSiyQSeAcmDdg2OmrYzGlJPGqtPhGvWMlkjDkGMG+EBbRaVTFFS1KWo5qUSpR6k1MWXZC8JwPZ4FLlcQPcfV9RxEGLDspZ5QClJMw0cqy/xFOdXgv9nYUcAPTQPoGGfOI8udSVJWUwxuL3Y5iGpJ8vLwhwSXqR645ZQyqS7VZvLpE+WkszcvQ6RMkNYwhLOaGtHFP0jxaQPDwev1+kPqHAGj6QyZIBcdWNc9K11PrLaMElRJ8eufLpHEyUAcyetGJYlu8Z6sI5mTA+bOWBo/IM2ccuXqcydM84KjBLGEOGPXw/SsR1qoXSxHmefhDi54AIBZhX6j9usRe0zxFw46dMunpoxnHgZKSXDjTUuC9OX1iGH7650+cO2o4lJbQjxA86NHSUUd2HPN/p64QLVhIYkTS7aCJ0mVi1IrpHsKEZW0th+NJvcI2ewA4SVKqeP6R1abvllWAy0kMDUPnTM1Hc0KFGwk3EVLaWxXb4s32Qp7FSgD8KjiHgYsFxTO0RjIAOVMj3QoUdLs/kpl+Aal2RKkIAdAGiN3TKPZiATVzlmSfmYUKKIEMhGWBl6YxLsVuWkMDQguNOEKFDZpaQE90YJeCyJi0jIKI8zEWFCi+C2QvO25M8hQoUEJFFg2YuSXOJK8RbQFh+cKFCc7ag6G4knLcu8iwS5Qwy0hIzoK95zOcdq106d/5QoUeTLlFiPXo/rKFiJppChQaO7j0otSmY8wYcnLZPh5woUGgGJC2Jbgrr7ppHgQ9Dz8nhQo1HMaVJSd9hiAIfuHhETtDjGj8ObQoUaccKluS9fQhkpZL605fADp1jyFHGnMuUCCfw5AZVB/KHVTinIkfvChQD4O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kaimei\Desktop\2012-05-09-041-solar-o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81" y="1447800"/>
            <a:ext cx="59436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9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might a solar oven be useful?</a:t>
            </a:r>
            <a:endParaRPr lang="en-US" dirty="0"/>
          </a:p>
        </p:txBody>
      </p:sp>
      <p:pic>
        <p:nvPicPr>
          <p:cNvPr id="2050" name="Picture 2" descr="http://www.solarcookers.org/basics/images/map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3608"/>
            <a:ext cx="777035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solar oven?</a:t>
            </a:r>
            <a:endParaRPr lang="en-US" dirty="0"/>
          </a:p>
        </p:txBody>
      </p:sp>
      <p:pic>
        <p:nvPicPr>
          <p:cNvPr id="4098" name="Picture 2" descr="thermome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733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8925" y="114300"/>
            <a:ext cx="6949725" cy="800100"/>
          </a:xfrm>
        </p:spPr>
        <p:txBody>
          <a:bodyPr/>
          <a:lstStyle/>
          <a:p>
            <a:r>
              <a:rPr lang="en-US" dirty="0" smtClean="0"/>
              <a:t>Different solar cookers</a:t>
            </a:r>
            <a:endParaRPr lang="en-US" dirty="0"/>
          </a:p>
        </p:txBody>
      </p:sp>
      <p:pic>
        <p:nvPicPr>
          <p:cNvPr id="5128" name="Picture 8" descr="http://images.wikia.com/solarcooking/images/archive/8/86/20070125202715%21Solar-cooker-design-Pyrami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590800" cy="22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2.gstatic.com/images?q=tbn:ANd9GcR1BlYVv_6123CbocjmWOXJs1r7azVVplfxcyBQwTAPJe5Qf3kQ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5" y="48006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age.made-in-china.com/2f0j00SBnQEFjGZvrp/Solar-Coo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8" y="1143000"/>
            <a:ext cx="326145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mages3.wikia.nocookie.net/__cb20120917171856/solarcooking/images/4/40/Wilson_Solar_Grill_prototype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5354"/>
            <a:ext cx="3352800" cy="17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assets.inhabitat.com/wp-content/blogs.dir/1/files/2011/08/Wilson-Solar-Grill-4-537x3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472255" cy="23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7096" y="3352800"/>
            <a:ext cx="203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Wilson Solar Grill</a:t>
            </a:r>
          </a:p>
          <a:p>
            <a:r>
              <a:rPr lang="en-US" dirty="0" smtClean="0"/>
              <a:t>Current MIT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111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Different part of a solar oven</vt:lpstr>
      <vt:lpstr>What do you think this is?</vt:lpstr>
      <vt:lpstr>Where might a solar oven be useful?</vt:lpstr>
      <vt:lpstr>Why use a solar oven?</vt:lpstr>
      <vt:lpstr>Different solar cookers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part of a solar oven</dc:title>
  <dc:creator>kaimeifu</dc:creator>
  <cp:lastModifiedBy>kaimeifu</cp:lastModifiedBy>
  <cp:revision>6</cp:revision>
  <dcterms:created xsi:type="dcterms:W3CDTF">2013-06-06T14:59:27Z</dcterms:created>
  <dcterms:modified xsi:type="dcterms:W3CDTF">2013-06-06T15:42:55Z</dcterms:modified>
</cp:coreProperties>
</file>