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b2139994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b2139994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b2139994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b2139994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 is a large ball of gas, mostly made of hydrogen and helium. It stays together because of gravity and is able to keep burning through a process called fusion. That is where two elements are brought together to form a larger element.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b2139994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b2139994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b2139994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b2139994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Gravity</a:t>
            </a:r>
            <a:r>
              <a:rPr lang="en"/>
              <a:t> - We rotate around the sun and it keeps us rotating around it through gravitational pull.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Heat - the sun keeps us alive through warmth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Power of the Sun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1497275"/>
            <a:ext cx="8520600" cy="19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570"/>
              <a:t>Outline</a:t>
            </a:r>
            <a:endParaRPr b="1" sz="257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70"/>
              <a:t>-What is the sun? -- star (consists of heat - made of)</a:t>
            </a:r>
            <a:endParaRPr sz="257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70"/>
              <a:t>-why is the sun important to us -- gravitational pull, heat, light, time (concept of calendars?)</a:t>
            </a:r>
            <a:endParaRPr sz="257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70"/>
              <a:t>- Go into heat --- how does the heat travel to us, seasonal temp and distance to the sun, can harness the energy (solar power)</a:t>
            </a:r>
            <a:endParaRPr sz="257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70"/>
              <a:t>-Go into light --- amount of light during the day, able to tell time from perspective of sun</a:t>
            </a:r>
            <a:endParaRPr sz="257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70"/>
              <a:t>-minimal intro of activities</a:t>
            </a:r>
            <a:endParaRPr sz="257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70"/>
              <a:t>-break out into rooms</a:t>
            </a:r>
            <a:endParaRPr sz="257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sun made of?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the sun important?</a:t>
            </a:r>
            <a:endParaRPr/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the sun important?</a:t>
            </a:r>
            <a:endParaRPr/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Gravity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