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8ee96e2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8ee96e2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7a77893b6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7a77893b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7a77893b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7a77893b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56bae9f1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f56bae9f1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7a77893b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7a77893b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7a77893b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7a77893b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56bae9f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56bae9f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8c127667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8c127667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8c127667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f8c127667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8c127667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f8c127667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8c12766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f8c12766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8c127667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f8c127667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f8c127667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f8c127667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f7a77893b6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f7a77893b6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8c127667f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f8c127667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f8c127667f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f8c127667f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8c127667f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8c127667f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14ce8945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14ce8945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8c127667f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8c127667f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14ce8945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14ce8945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8c127667f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8c127667f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14ce894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14ce894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7a77893b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7a77893b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23.png"/><Relationship Id="rId7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delish.com/cooking/recipe-ideas/recipes/a54721/ice-cream-in-a-bag-recipe/" TargetMode="External"/><Relationship Id="rId4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64733" y="4079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Chemistry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2021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5225" y="902600"/>
            <a:ext cx="3128774" cy="204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250" y="996550"/>
            <a:ext cx="1776127" cy="204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8088" y="2944125"/>
            <a:ext cx="3473883" cy="196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matter change states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816100" y="1139300"/>
            <a:ext cx="15309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Solid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606925" y="1167875"/>
            <a:ext cx="15309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Liquid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6673975" y="1091675"/>
            <a:ext cx="15309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Gas</a:t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50" y="1903450"/>
            <a:ext cx="2060051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4573" y="1923613"/>
            <a:ext cx="2258175" cy="150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 rotWithShape="1">
          <a:blip r:embed="rId5">
            <a:alphaModFix/>
          </a:blip>
          <a:srcRect b="0" l="11573" r="15407" t="0"/>
          <a:stretch/>
        </p:blipFill>
        <p:spPr>
          <a:xfrm>
            <a:off x="6843550" y="1903438"/>
            <a:ext cx="216305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5125" y="2282575"/>
            <a:ext cx="1073750" cy="4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2215125" y="2808875"/>
            <a:ext cx="1073750" cy="4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8425" y="2194337"/>
            <a:ext cx="1073750" cy="4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5658425" y="2720637"/>
            <a:ext cx="1073750" cy="4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 rotWithShape="1">
          <a:blip r:embed="rId7">
            <a:alphaModFix/>
          </a:blip>
          <a:srcRect b="9115" l="0" r="0" t="0"/>
          <a:stretch/>
        </p:blipFill>
        <p:spPr>
          <a:xfrm>
            <a:off x="1563313" y="3594700"/>
            <a:ext cx="5820701" cy="14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 of states of matter</a:t>
            </a:r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 rotWithShape="1">
          <a:blip r:embed="rId3">
            <a:alphaModFix/>
          </a:blip>
          <a:srcRect b="0" l="0" r="0" t="9329"/>
          <a:stretch/>
        </p:blipFill>
        <p:spPr>
          <a:xfrm>
            <a:off x="877600" y="1017725"/>
            <a:ext cx="7279401" cy="34645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/>
        </p:nvSpPr>
        <p:spPr>
          <a:xfrm>
            <a:off x="1609175" y="4368900"/>
            <a:ext cx="12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Least energy</a:t>
            </a:r>
            <a:endParaRPr/>
          </a:p>
        </p:txBody>
      </p:sp>
      <p:sp>
        <p:nvSpPr>
          <p:cNvPr id="147" name="Google Shape;147;p23"/>
          <p:cNvSpPr txBox="1"/>
          <p:nvPr/>
        </p:nvSpPr>
        <p:spPr>
          <a:xfrm>
            <a:off x="3892550" y="4368900"/>
            <a:ext cx="12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energy</a:t>
            </a:r>
            <a:endParaRPr/>
          </a:p>
        </p:txBody>
      </p:sp>
      <p:sp>
        <p:nvSpPr>
          <p:cNvPr id="148" name="Google Shape;148;p23"/>
          <p:cNvSpPr txBox="1"/>
          <p:nvPr/>
        </p:nvSpPr>
        <p:spPr>
          <a:xfrm>
            <a:off x="6087750" y="4368900"/>
            <a:ext cx="12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</a:t>
            </a:r>
            <a:r>
              <a:rPr lang="en"/>
              <a:t> energy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Dry ice inside a balloon</a:t>
            </a:r>
            <a:endParaRPr/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dry ice?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2900" y="798850"/>
            <a:ext cx="2681225" cy="201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Dry ice inside a balloon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dry ice?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state is dry 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do you think will happen if it is put in a balloon?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https://youtu.be/3F7ZNmNd59I?t=13</a:t>
            </a:r>
            <a:endParaRPr/>
          </a:p>
        </p:txBody>
      </p:sp>
      <p:pic>
        <p:nvPicPr>
          <p:cNvPr id="162" name="Google Shape;162;p25"/>
          <p:cNvPicPr preferRelativeResize="0"/>
          <p:nvPr/>
        </p:nvPicPr>
        <p:blipFill rotWithShape="1">
          <a:blip r:embed="rId3">
            <a:alphaModFix/>
          </a:blip>
          <a:srcRect b="16210" l="17002" r="14630" t="15761"/>
          <a:stretch/>
        </p:blipFill>
        <p:spPr>
          <a:xfrm>
            <a:off x="624275" y="2389350"/>
            <a:ext cx="1833050" cy="136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1750" y="2548637"/>
            <a:ext cx="1049375" cy="10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7794" y="2271825"/>
            <a:ext cx="968324" cy="136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16175" y="200330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 rotWithShape="1">
          <a:blip r:embed="rId7">
            <a:alphaModFix/>
          </a:blip>
          <a:srcRect b="9543" l="0" r="0" t="0"/>
          <a:stretch/>
        </p:blipFill>
        <p:spPr>
          <a:xfrm>
            <a:off x="4031113" y="2236143"/>
            <a:ext cx="2239388" cy="1439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 video questions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happened to the dry ice?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state of matter did it turn into after sitting in the balloon?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did the balloon expand?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other matter can change states?</a:t>
            </a:r>
            <a:endParaRPr/>
          </a:p>
        </p:txBody>
      </p:sp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talked about water changing states.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else can change states of </a:t>
            </a:r>
            <a:r>
              <a:rPr lang="en"/>
              <a:t>matter</a:t>
            </a:r>
            <a:r>
              <a:rPr lang="en"/>
              <a:t>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other matter can change states?</a:t>
            </a:r>
            <a:endParaRPr/>
          </a:p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talked about water changing states.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else can change states of matter?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happens to rocks when it changes state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does rock change state of matter?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8213" y="151725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other matter can change states?</a:t>
            </a:r>
            <a:endParaRPr/>
          </a:p>
        </p:txBody>
      </p:sp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talked about water changing states.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else can change states of matter?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happens to rocks when it changes state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does rock change state of matter?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513" y="264810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2950" y="3047350"/>
            <a:ext cx="1049375" cy="10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3894" y="2783500"/>
            <a:ext cx="968324" cy="136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79650" y="2619525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9000" y="2619538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other matter can change states?</a:t>
            </a:r>
            <a:endParaRPr/>
          </a:p>
        </p:txBody>
      </p:sp>
      <p:sp>
        <p:nvSpPr>
          <p:cNvPr id="202" name="Google Shape;20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talked about water changing states.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else can change states of matter?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happens to rocks when it changes state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does rock change state of matter?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513" y="264810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2950" y="3047350"/>
            <a:ext cx="1049375" cy="10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3894" y="2783500"/>
            <a:ext cx="968324" cy="136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7933" y="2942775"/>
            <a:ext cx="1867638" cy="10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72213" y="239590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of what we’ve seen</a:t>
            </a:r>
            <a:endParaRPr/>
          </a:p>
        </p:txBody>
      </p:sp>
      <p:sp>
        <p:nvSpPr>
          <p:cNvPr id="213" name="Google Shape;21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Dry ice (solid) to air (gas) when it gets hot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Rock (solid) goes to lava (liquid) when it gets hot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happens when you mix lava and dry ice?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                                             vs.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https://youtu.be/33Mtww-fogk?t=155</a:t>
            </a:r>
            <a:endParaRPr/>
          </a:p>
        </p:txBody>
      </p:sp>
      <p:pic>
        <p:nvPicPr>
          <p:cNvPr id="214" name="Google Shape;214;p31"/>
          <p:cNvPicPr preferRelativeResize="0"/>
          <p:nvPr/>
        </p:nvPicPr>
        <p:blipFill rotWithShape="1">
          <a:blip r:embed="rId3">
            <a:alphaModFix/>
          </a:blip>
          <a:srcRect b="16210" l="17002" r="14630" t="15761"/>
          <a:stretch/>
        </p:blipFill>
        <p:spPr>
          <a:xfrm>
            <a:off x="1426800" y="2526150"/>
            <a:ext cx="1833050" cy="136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9488" y="21750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States of Matter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2: Making ice cream - Pre questions</a:t>
            </a:r>
            <a:endParaRPr/>
          </a:p>
        </p:txBody>
      </p:sp>
      <p:sp>
        <p:nvSpPr>
          <p:cNvPr id="221" name="Google Shape;221;p32"/>
          <p:cNvSpPr txBox="1"/>
          <p:nvPr>
            <p:ph idx="1" type="body"/>
          </p:nvPr>
        </p:nvSpPr>
        <p:spPr>
          <a:xfrm>
            <a:off x="311700" y="11342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type of state change happens when you make ice cream?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has more energy?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950" y="3047350"/>
            <a:ext cx="1049375" cy="10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894" y="2783500"/>
            <a:ext cx="968324" cy="136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3625" y="2610875"/>
            <a:ext cx="1922300" cy="19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2325" y="2827200"/>
            <a:ext cx="1922300" cy="13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688" y="2595925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2"/>
          <p:cNvSpPr txBox="1"/>
          <p:nvPr/>
        </p:nvSpPr>
        <p:spPr>
          <a:xfrm>
            <a:off x="560400" y="4608625"/>
            <a:ext cx="134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 cream mix</a:t>
            </a:r>
            <a:endParaRPr/>
          </a:p>
        </p:txBody>
      </p:sp>
      <p:sp>
        <p:nvSpPr>
          <p:cNvPr id="228" name="Google Shape;228;p32"/>
          <p:cNvSpPr txBox="1"/>
          <p:nvPr/>
        </p:nvSpPr>
        <p:spPr>
          <a:xfrm>
            <a:off x="4260375" y="4533175"/>
            <a:ext cx="134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Really cold ice</a:t>
            </a:r>
            <a:endParaRPr/>
          </a:p>
        </p:txBody>
      </p:sp>
      <p:sp>
        <p:nvSpPr>
          <p:cNvPr id="229" name="Google Shape;229;p32"/>
          <p:cNvSpPr txBox="1"/>
          <p:nvPr/>
        </p:nvSpPr>
        <p:spPr>
          <a:xfrm>
            <a:off x="7176050" y="4667125"/>
            <a:ext cx="134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 cream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2: Making ice cream - Make ice cream mix</a:t>
            </a:r>
            <a:endParaRPr/>
          </a:p>
        </p:txBody>
      </p:sp>
      <p:pic>
        <p:nvPicPr>
          <p:cNvPr id="235" name="Google Shape;23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650" y="3210803"/>
            <a:ext cx="2143125" cy="149779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/>
        </p:nvSpPr>
        <p:spPr>
          <a:xfrm>
            <a:off x="879600" y="1243475"/>
            <a:ext cx="2517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cup half and half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TBSP sugar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½ tsp vanilla extract</a:t>
            </a:r>
            <a:endParaRPr/>
          </a:p>
        </p:txBody>
      </p:sp>
      <p:cxnSp>
        <p:nvCxnSpPr>
          <p:cNvPr id="237" name="Google Shape;237;p33"/>
          <p:cNvCxnSpPr/>
          <p:nvPr/>
        </p:nvCxnSpPr>
        <p:spPr>
          <a:xfrm>
            <a:off x="1973950" y="2301350"/>
            <a:ext cx="9300" cy="863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8" name="Google Shape;238;p33"/>
          <p:cNvSpPr txBox="1"/>
          <p:nvPr/>
        </p:nvSpPr>
        <p:spPr>
          <a:xfrm>
            <a:off x="3268950" y="4271200"/>
            <a:ext cx="251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not to keep too much air in your ice cream bag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2: Making ice cream - Make freezing mix</a:t>
            </a:r>
            <a:endParaRPr/>
          </a:p>
        </p:txBody>
      </p:sp>
      <p:pic>
        <p:nvPicPr>
          <p:cNvPr id="244" name="Google Shape;24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5850" y="277520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425" y="3320228"/>
            <a:ext cx="2143125" cy="149779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4"/>
          <p:cNvSpPr txBox="1"/>
          <p:nvPr/>
        </p:nvSpPr>
        <p:spPr>
          <a:xfrm>
            <a:off x="879600" y="1243475"/>
            <a:ext cx="2517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cup half and half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TBSP sugar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½ tsp vanilla extract</a:t>
            </a:r>
            <a:endParaRPr/>
          </a:p>
        </p:txBody>
      </p:sp>
      <p:sp>
        <p:nvSpPr>
          <p:cNvPr id="247" name="Google Shape;247;p34"/>
          <p:cNvSpPr txBox="1"/>
          <p:nvPr/>
        </p:nvSpPr>
        <p:spPr>
          <a:xfrm>
            <a:off x="5455050" y="1243475"/>
            <a:ext cx="2517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cups 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⅓ cup Kosher salt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8" name="Google Shape;248;p34"/>
          <p:cNvCxnSpPr/>
          <p:nvPr/>
        </p:nvCxnSpPr>
        <p:spPr>
          <a:xfrm>
            <a:off x="1973950" y="2301350"/>
            <a:ext cx="9300" cy="863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9" name="Google Shape;249;p34"/>
          <p:cNvCxnSpPr/>
          <p:nvPr/>
        </p:nvCxnSpPr>
        <p:spPr>
          <a:xfrm>
            <a:off x="6585875" y="1806250"/>
            <a:ext cx="9300" cy="863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2: Making ice cream - Freeze</a:t>
            </a:r>
            <a:endParaRPr/>
          </a:p>
        </p:txBody>
      </p:sp>
      <p:pic>
        <p:nvPicPr>
          <p:cNvPr id="255" name="Google Shape;2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2150" y="142550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8725" y="1970528"/>
            <a:ext cx="2143125" cy="14977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35"/>
          <p:cNvCxnSpPr/>
          <p:nvPr/>
        </p:nvCxnSpPr>
        <p:spPr>
          <a:xfrm>
            <a:off x="3909475" y="2392575"/>
            <a:ext cx="1231500" cy="6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8" name="Google Shape;258;p35"/>
          <p:cNvSpPr txBox="1"/>
          <p:nvPr/>
        </p:nvSpPr>
        <p:spPr>
          <a:xfrm>
            <a:off x="3373450" y="4161775"/>
            <a:ext cx="249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Shake bag for ~ 10 minutes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2: Making ice cream - Final product</a:t>
            </a:r>
            <a:endParaRPr/>
          </a:p>
        </p:txBody>
      </p:sp>
      <p:sp>
        <p:nvSpPr>
          <p:cNvPr id="264" name="Google Shape;264;p36"/>
          <p:cNvSpPr txBox="1"/>
          <p:nvPr/>
        </p:nvSpPr>
        <p:spPr>
          <a:xfrm>
            <a:off x="461125" y="4161775"/>
            <a:ext cx="812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Recipe from: </a:t>
            </a:r>
            <a:r>
              <a:rPr lang="en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https://www.delish.com/cooking/recipe-ideas/recipes/a54721/ice-cream-in-a-bag-recipe/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265" name="Google Shape;26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7750" y="1248425"/>
            <a:ext cx="2839250" cy="28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What is matter?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What is matter?</a:t>
            </a:r>
            <a:endParaRPr sz="4000"/>
          </a:p>
        </p:txBody>
      </p:sp>
      <p:sp>
        <p:nvSpPr>
          <p:cNvPr id="73" name="Google Shape;73;p16"/>
          <p:cNvSpPr txBox="1"/>
          <p:nvPr/>
        </p:nvSpPr>
        <p:spPr>
          <a:xfrm>
            <a:off x="451950" y="1298725"/>
            <a:ext cx="2581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Anything you can touch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Anything that can be weighed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2700" y="184875"/>
            <a:ext cx="205740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8750" y="286667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What isn’t matter?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/>
              <a:t>What isn’t matter?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8"/>
          <p:cNvSpPr txBox="1"/>
          <p:nvPr/>
        </p:nvSpPr>
        <p:spPr>
          <a:xfrm>
            <a:off x="7620300" y="2738975"/>
            <a:ext cx="1212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emotions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words</a:t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9775" y="3115250"/>
            <a:ext cx="2352675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950" y="3272900"/>
            <a:ext cx="1846775" cy="18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5250" y="1221925"/>
            <a:ext cx="1846775" cy="18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7350" y="1121263"/>
            <a:ext cx="1890450" cy="18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states of matter?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597825" y="1190575"/>
            <a:ext cx="15309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3 main ones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states of matter?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597825" y="1190575"/>
            <a:ext cx="15309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3 main ones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807000" y="1914475"/>
            <a:ext cx="15309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Solid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597825" y="1943050"/>
            <a:ext cx="15309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Liquid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6664875" y="1866850"/>
            <a:ext cx="15309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Gas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0365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3588" y="269552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 rotWithShape="1">
          <a:blip r:embed="rId5">
            <a:alphaModFix/>
          </a:blip>
          <a:srcRect b="0" l="11573" r="15407" t="0"/>
          <a:stretch/>
        </p:blipFill>
        <p:spPr>
          <a:xfrm>
            <a:off x="6194675" y="2756050"/>
            <a:ext cx="216305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matter change states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816100" y="1139300"/>
            <a:ext cx="15309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Solid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606925" y="1167875"/>
            <a:ext cx="15309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Liquid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6673975" y="1091675"/>
            <a:ext cx="15309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Gas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50" y="1903450"/>
            <a:ext cx="2060051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4573" y="1923613"/>
            <a:ext cx="2258175" cy="150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 rotWithShape="1">
          <a:blip r:embed="rId5">
            <a:alphaModFix/>
          </a:blip>
          <a:srcRect b="0" l="11573" r="15407" t="0"/>
          <a:stretch/>
        </p:blipFill>
        <p:spPr>
          <a:xfrm>
            <a:off x="6843550" y="1903438"/>
            <a:ext cx="216305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5125" y="2282575"/>
            <a:ext cx="1073750" cy="4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2215125" y="2808875"/>
            <a:ext cx="1073750" cy="4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8425" y="2194337"/>
            <a:ext cx="1073750" cy="4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5658425" y="2720637"/>
            <a:ext cx="1073750" cy="43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